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42.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74" r:id="rId3"/>
  </p:sldMasterIdLst>
  <p:notesMasterIdLst>
    <p:notesMasterId r:id="rId35"/>
  </p:notesMasterIdLst>
  <p:sldIdLst>
    <p:sldId id="275" r:id="rId4"/>
    <p:sldId id="276" r:id="rId5"/>
    <p:sldId id="277" r:id="rId6"/>
    <p:sldId id="278" r:id="rId7"/>
    <p:sldId id="279" r:id="rId8"/>
    <p:sldId id="282" r:id="rId9"/>
    <p:sldId id="283" r:id="rId10"/>
    <p:sldId id="284" r:id="rId11"/>
    <p:sldId id="304" r:id="rId12"/>
    <p:sldId id="310" r:id="rId13"/>
    <p:sldId id="305" r:id="rId14"/>
    <p:sldId id="311" r:id="rId15"/>
    <p:sldId id="286" r:id="rId16"/>
    <p:sldId id="285" r:id="rId17"/>
    <p:sldId id="295" r:id="rId18"/>
    <p:sldId id="309" r:id="rId19"/>
    <p:sldId id="313" r:id="rId20"/>
    <p:sldId id="314" r:id="rId21"/>
    <p:sldId id="312" r:id="rId22"/>
    <p:sldId id="315" r:id="rId23"/>
    <p:sldId id="316" r:id="rId24"/>
    <p:sldId id="317" r:id="rId25"/>
    <p:sldId id="287" r:id="rId26"/>
    <p:sldId id="297" r:id="rId27"/>
    <p:sldId id="288" r:id="rId28"/>
    <p:sldId id="289" r:id="rId29"/>
    <p:sldId id="290" r:id="rId30"/>
    <p:sldId id="291" r:id="rId31"/>
    <p:sldId id="302" r:id="rId32"/>
    <p:sldId id="303" r:id="rId33"/>
    <p:sldId id="294" r:id="rId3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elle Lerouge" initials="JL" lastIdx="9" clrIdx="0"/>
  <p:cmAuthor id="2" name="Slater-Huff, Kathy" initials="KS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1420" autoAdjust="0"/>
  </p:normalViewPr>
  <p:slideViewPr>
    <p:cSldViewPr>
      <p:cViewPr varScale="1">
        <p:scale>
          <a:sx n="93" d="100"/>
          <a:sy n="93" d="100"/>
        </p:scale>
        <p:origin x="2124" y="7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C90C86DE-9D89-49A6-A93E-81FAD59B69DA}" type="datetimeFigureOut">
              <a:rPr lang="en-US" smtClean="0"/>
              <a:t>7/31/2020</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793EEE1-53BD-4DDF-A725-D6419778A0EB}" type="slidenum">
              <a:rPr lang="en-US" smtClean="0"/>
              <a:t>‹#›</a:t>
            </a:fld>
            <a:endParaRPr lang="en-US" dirty="0"/>
          </a:p>
        </p:txBody>
      </p:sp>
    </p:spTree>
    <p:extLst>
      <p:ext uri="{BB962C8B-B14F-4D97-AF65-F5344CB8AC3E}">
        <p14:creationId xmlns:p14="http://schemas.microsoft.com/office/powerpoint/2010/main" val="1756363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sz="1200" dirty="0">
                <a:latin typeface="Arial" panose="020B0604020202020204" pitchFamily="34" charset="0"/>
                <a:cs typeface="Arial" panose="020B0604020202020204" pitchFamily="34" charset="0"/>
              </a:rPr>
              <a:t>Presumptive Eligibility Determiners </a:t>
            </a:r>
            <a:r>
              <a:rPr lang="en-US" b="1" dirty="0">
                <a:effectLst/>
              </a:rPr>
              <a:t>Medicaid On-Site Application Assistance (MOSAA)</a:t>
            </a:r>
            <a:endParaRPr lang="en-US" dirty="0"/>
          </a:p>
        </p:txBody>
      </p:sp>
      <p:sp>
        <p:nvSpPr>
          <p:cNvPr id="4" name="Slide Number Placeholder 3"/>
          <p:cNvSpPr>
            <a:spLocks noGrp="1"/>
          </p:cNvSpPr>
          <p:nvPr>
            <p:ph type="sldNum" sz="quarter" idx="10"/>
          </p:nvPr>
        </p:nvSpPr>
        <p:spPr/>
        <p:txBody>
          <a:bodyPr/>
          <a:lstStyle/>
          <a:p>
            <a:fld id="{42DE46E6-3AB7-484F-9FBF-FD47303B7739}" type="slidenum">
              <a:rPr lang="en-US" smtClean="0"/>
              <a:t>2</a:t>
            </a:fld>
            <a:endParaRPr lang="en-US" dirty="0"/>
          </a:p>
        </p:txBody>
      </p:sp>
      <p:sp>
        <p:nvSpPr>
          <p:cNvPr id="5" name="Footer Placeholder 4"/>
          <p:cNvSpPr>
            <a:spLocks noGrp="1"/>
          </p:cNvSpPr>
          <p:nvPr>
            <p:ph type="ftr" sz="quarter" idx="11"/>
          </p:nvPr>
        </p:nvSpPr>
        <p:spPr/>
        <p:txBody>
          <a:bodyPr/>
          <a:lstStyle/>
          <a:p>
            <a:r>
              <a:rPr lang="en-US" dirty="0"/>
              <a:t>Reconsideration, Adjustment and Void Workshop</a:t>
            </a:r>
          </a:p>
        </p:txBody>
      </p:sp>
    </p:spTree>
    <p:extLst>
      <p:ext uri="{BB962C8B-B14F-4D97-AF65-F5344CB8AC3E}">
        <p14:creationId xmlns:p14="http://schemas.microsoft.com/office/powerpoint/2010/main" val="3814036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 The</a:t>
            </a:r>
            <a:r>
              <a:rPr lang="en-US" baseline="0" dirty="0"/>
              <a:t> most common error when changing the password is that people will accidently copy the space before or after the password in their email. The portal will consider the space as an extra character and will consider your password incorrect. Please double check that you didn’t accidently copy the space before or after the password.</a:t>
            </a:r>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17</a:t>
            </a:fld>
            <a:endParaRPr lang="en-US" dirty="0"/>
          </a:p>
        </p:txBody>
      </p:sp>
    </p:spTree>
    <p:extLst>
      <p:ext uri="{BB962C8B-B14F-4D97-AF65-F5344CB8AC3E}">
        <p14:creationId xmlns:p14="http://schemas.microsoft.com/office/powerpoint/2010/main" val="1875275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18</a:t>
            </a:fld>
            <a:endParaRPr lang="en-US" dirty="0"/>
          </a:p>
        </p:txBody>
      </p:sp>
    </p:spTree>
    <p:extLst>
      <p:ext uri="{BB962C8B-B14F-4D97-AF65-F5344CB8AC3E}">
        <p14:creationId xmlns:p14="http://schemas.microsoft.com/office/powerpoint/2010/main" val="1875275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21</a:t>
            </a:fld>
            <a:endParaRPr lang="en-US" dirty="0"/>
          </a:p>
        </p:txBody>
      </p:sp>
    </p:spTree>
    <p:extLst>
      <p:ext uri="{BB962C8B-B14F-4D97-AF65-F5344CB8AC3E}">
        <p14:creationId xmlns:p14="http://schemas.microsoft.com/office/powerpoint/2010/main" val="82506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22</a:t>
            </a:fld>
            <a:endParaRPr lang="en-US" dirty="0"/>
          </a:p>
        </p:txBody>
      </p:sp>
    </p:spTree>
    <p:extLst>
      <p:ext uri="{BB962C8B-B14F-4D97-AF65-F5344CB8AC3E}">
        <p14:creationId xmlns:p14="http://schemas.microsoft.com/office/powerpoint/2010/main" val="825068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 word requirements</a:t>
            </a:r>
            <a:r>
              <a:rPr lang="en-US" baseline="0" dirty="0"/>
              <a:t> </a:t>
            </a:r>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25</a:t>
            </a:fld>
            <a:endParaRPr lang="en-US" dirty="0"/>
          </a:p>
        </p:txBody>
      </p:sp>
    </p:spTree>
    <p:extLst>
      <p:ext uri="{BB962C8B-B14F-4D97-AF65-F5344CB8AC3E}">
        <p14:creationId xmlns:p14="http://schemas.microsoft.com/office/powerpoint/2010/main" val="3192148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for more information or review Provider Login screen messages for Updates.</a:t>
            </a:r>
            <a:r>
              <a:rPr lang="en-US" baseline="0" dirty="0"/>
              <a:t> </a:t>
            </a:r>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27</a:t>
            </a:fld>
            <a:endParaRPr lang="en-US" dirty="0"/>
          </a:p>
        </p:txBody>
      </p:sp>
    </p:spTree>
    <p:extLst>
      <p:ext uri="{BB962C8B-B14F-4D97-AF65-F5344CB8AC3E}">
        <p14:creationId xmlns:p14="http://schemas.microsoft.com/office/powerpoint/2010/main" val="2849632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7</a:t>
            </a:fld>
            <a:endParaRPr lang="en-US" dirty="0"/>
          </a:p>
        </p:txBody>
      </p:sp>
    </p:spTree>
    <p:extLst>
      <p:ext uri="{BB962C8B-B14F-4D97-AF65-F5344CB8AC3E}">
        <p14:creationId xmlns:p14="http://schemas.microsoft.com/office/powerpoint/2010/main" val="193387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a:t>
            </a:r>
          </a:p>
        </p:txBody>
      </p:sp>
      <p:sp>
        <p:nvSpPr>
          <p:cNvPr id="4" name="Slide Number Placeholder 3"/>
          <p:cNvSpPr>
            <a:spLocks noGrp="1"/>
          </p:cNvSpPr>
          <p:nvPr>
            <p:ph type="sldNum" sz="quarter" idx="10"/>
          </p:nvPr>
        </p:nvSpPr>
        <p:spPr/>
        <p:txBody>
          <a:bodyPr/>
          <a:lstStyle/>
          <a:p>
            <a:fld id="{D793EEE1-53BD-4DDF-A725-D6419778A0EB}" type="slidenum">
              <a:rPr lang="en-US" smtClean="0"/>
              <a:t>9</a:t>
            </a:fld>
            <a:endParaRPr lang="en-US" dirty="0"/>
          </a:p>
        </p:txBody>
      </p:sp>
    </p:spTree>
    <p:extLst>
      <p:ext uri="{BB962C8B-B14F-4D97-AF65-F5344CB8AC3E}">
        <p14:creationId xmlns:p14="http://schemas.microsoft.com/office/powerpoint/2010/main" val="270601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10</a:t>
            </a:fld>
            <a:endParaRPr lang="en-US" dirty="0"/>
          </a:p>
        </p:txBody>
      </p:sp>
    </p:spTree>
    <p:extLst>
      <p:ext uri="{BB962C8B-B14F-4D97-AF65-F5344CB8AC3E}">
        <p14:creationId xmlns:p14="http://schemas.microsoft.com/office/powerpoint/2010/main" val="3047389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11</a:t>
            </a:fld>
            <a:endParaRPr lang="en-US" dirty="0"/>
          </a:p>
        </p:txBody>
      </p:sp>
    </p:spTree>
    <p:extLst>
      <p:ext uri="{BB962C8B-B14F-4D97-AF65-F5344CB8AC3E}">
        <p14:creationId xmlns:p14="http://schemas.microsoft.com/office/powerpoint/2010/main" val="3047389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12</a:t>
            </a:fld>
            <a:endParaRPr lang="en-US" dirty="0"/>
          </a:p>
        </p:txBody>
      </p:sp>
    </p:spTree>
    <p:extLst>
      <p:ext uri="{BB962C8B-B14F-4D97-AF65-F5344CB8AC3E}">
        <p14:creationId xmlns:p14="http://schemas.microsoft.com/office/powerpoint/2010/main" val="3047389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13</a:t>
            </a:fld>
            <a:endParaRPr lang="en-US" dirty="0"/>
          </a:p>
        </p:txBody>
      </p:sp>
    </p:spTree>
    <p:extLst>
      <p:ext uri="{BB962C8B-B14F-4D97-AF65-F5344CB8AC3E}">
        <p14:creationId xmlns:p14="http://schemas.microsoft.com/office/powerpoint/2010/main" val="4176694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Note: </a:t>
            </a:r>
          </a:p>
          <a:p>
            <a:endParaRPr lang="en-US" baseline="0" dirty="0"/>
          </a:p>
          <a:p>
            <a:r>
              <a:rPr lang="en-US" baseline="0" dirty="0"/>
              <a:t>If you lost or forgotten you newly created USER ID, contact the HIPAA Helpdesk for assistance.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793EEE1-53BD-4DDF-A725-D6419778A0EB}" type="slidenum">
              <a:rPr lang="en-US" smtClean="0"/>
              <a:t>14</a:t>
            </a:fld>
            <a:endParaRPr lang="en-US" dirty="0"/>
          </a:p>
        </p:txBody>
      </p:sp>
    </p:spTree>
    <p:extLst>
      <p:ext uri="{BB962C8B-B14F-4D97-AF65-F5344CB8AC3E}">
        <p14:creationId xmlns:p14="http://schemas.microsoft.com/office/powerpoint/2010/main" val="263442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p:txBody>
      </p:sp>
      <p:sp>
        <p:nvSpPr>
          <p:cNvPr id="4" name="Slide Number Placeholder 3"/>
          <p:cNvSpPr>
            <a:spLocks noGrp="1"/>
          </p:cNvSpPr>
          <p:nvPr>
            <p:ph type="sldNum" sz="quarter" idx="10"/>
          </p:nvPr>
        </p:nvSpPr>
        <p:spPr/>
        <p:txBody>
          <a:bodyPr/>
          <a:lstStyle/>
          <a:p>
            <a:fld id="{D793EEE1-53BD-4DDF-A725-D6419778A0EB}" type="slidenum">
              <a:rPr lang="en-US" smtClean="0"/>
              <a:t>15</a:t>
            </a:fld>
            <a:endParaRPr lang="en-US" dirty="0"/>
          </a:p>
        </p:txBody>
      </p:sp>
    </p:spTree>
    <p:extLst>
      <p:ext uri="{BB962C8B-B14F-4D97-AF65-F5344CB8AC3E}">
        <p14:creationId xmlns:p14="http://schemas.microsoft.com/office/powerpoint/2010/main" val="611688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12" name="Title 11"/>
          <p:cNvSpPr>
            <a:spLocks noGrp="1"/>
          </p:cNvSpPr>
          <p:nvPr>
            <p:ph type="title" hasCustomPrompt="1"/>
          </p:nvPr>
        </p:nvSpPr>
        <p:spPr>
          <a:xfrm>
            <a:off x="317104" y="2402417"/>
            <a:ext cx="7564834"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a:t>Click to edit master title style</a:t>
            </a:r>
          </a:p>
        </p:txBody>
      </p:sp>
      <p:sp>
        <p:nvSpPr>
          <p:cNvPr id="8" name="Freeform 7"/>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2380475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endParaRPr lang="en-US" dirty="0"/>
          </a:p>
        </p:txBody>
      </p:sp>
      <p:sp>
        <p:nvSpPr>
          <p:cNvPr id="12" name="Title 11"/>
          <p:cNvSpPr>
            <a:spLocks noGrp="1"/>
          </p:cNvSpPr>
          <p:nvPr>
            <p:ph type="title" hasCustomPrompt="1"/>
          </p:nvPr>
        </p:nvSpPr>
        <p:spPr>
          <a:xfrm>
            <a:off x="317103" y="846667"/>
            <a:ext cx="8049022" cy="4635500"/>
          </a:xfrm>
          <a:prstGeom prst="rect">
            <a:avLst/>
          </a:prstGeom>
        </p:spPr>
        <p:txBody>
          <a:bodyPr lIns="64008" tIns="32004" rIns="64008" bIns="32004" anchor="ctr">
            <a:noAutofit/>
          </a:bodyPr>
          <a:lstStyle>
            <a:lvl1pPr algn="l">
              <a:lnSpc>
                <a:spcPts val="4578"/>
              </a:lnSpc>
              <a:defRPr sz="34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7833740" y="391845"/>
            <a:ext cx="955693" cy="328678"/>
          </a:xfrm>
          <a:prstGeom prst="rect">
            <a:avLst/>
          </a:prstGeom>
        </p:spPr>
      </p:pic>
      <p:sp>
        <p:nvSpPr>
          <p:cNvPr id="9" name="Freeform 8"/>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1993587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2" y="455649"/>
            <a:ext cx="7524178" cy="1316933"/>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22263" y="3109535"/>
            <a:ext cx="2622550" cy="340766"/>
          </a:xfrm>
          <a:prstGeom prst="rect">
            <a:avLst/>
          </a:prstGeom>
        </p:spPr>
        <p:txBody>
          <a:bodyPr lIns="64008" tIns="32004" rIns="64008" bIns="32004"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8" name="Subtitle 2"/>
          <p:cNvSpPr>
            <a:spLocks noGrp="1"/>
          </p:cNvSpPr>
          <p:nvPr>
            <p:ph type="subTitle" idx="1" hasCustomPrompt="1"/>
          </p:nvPr>
        </p:nvSpPr>
        <p:spPr>
          <a:xfrm>
            <a:off x="325436" y="1772582"/>
            <a:ext cx="7508304" cy="947410"/>
          </a:xfrm>
          <a:prstGeom prst="rect">
            <a:avLst/>
          </a:prstGeom>
        </p:spPr>
        <p:txBody>
          <a:bodyPr lIns="64008" tIns="32004" rIns="64008" bIns="32004" anchor="t">
            <a:noAutofit/>
          </a:bodyPr>
          <a:lstStyle>
            <a:lvl1pPr marL="0" indent="0" algn="l">
              <a:buNone/>
              <a:defRPr sz="18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322461" y="3394461"/>
            <a:ext cx="2622351" cy="2102073"/>
          </a:xfrm>
          <a:prstGeom prst="rect">
            <a:avLst/>
          </a:prstGeom>
        </p:spPr>
        <p:txBody>
          <a:bodyPr lIns="64008" tIns="32004" rIns="64008" bIns="32004">
            <a:noAutofit/>
          </a:bodyPr>
          <a:lstStyle>
            <a:lvl1pPr marL="0" indent="0" algn="l">
              <a:lnSpc>
                <a:spcPct val="100000"/>
              </a:lnSpc>
              <a:spcBef>
                <a:spcPts val="0"/>
              </a:spcBef>
              <a:spcAft>
                <a:spcPts val="420"/>
              </a:spcAft>
              <a:buFontTx/>
              <a:buNone/>
              <a:defRPr sz="1300">
                <a:solidFill>
                  <a:srgbClr val="141313"/>
                </a:solidFill>
              </a:defRPr>
            </a:lvl1pPr>
            <a:lvl2pPr marL="457177" indent="0">
              <a:buFontTx/>
              <a:buNone/>
              <a:defRPr sz="1300"/>
            </a:lvl2pPr>
            <a:lvl3pPr marL="914355" indent="0">
              <a:buFontTx/>
              <a:buNone/>
              <a:defRPr sz="1300"/>
            </a:lvl3pPr>
            <a:lvl4pPr marL="1371532" indent="0">
              <a:buFontTx/>
              <a:buNone/>
              <a:defRPr sz="1300"/>
            </a:lvl4pPr>
            <a:lvl5pPr marL="1828709" indent="0">
              <a:buFontTx/>
              <a:buNone/>
              <a:defRPr sz="1300"/>
            </a:lvl5pPr>
          </a:lstStyle>
          <a:p>
            <a:pPr lvl="0"/>
            <a:r>
              <a:rPr lang="en-US" dirty="0"/>
              <a:t>Click to edit master text styles</a:t>
            </a:r>
          </a:p>
        </p:txBody>
      </p:sp>
      <p:sp>
        <p:nvSpPr>
          <p:cNvPr id="15" name="Content Placeholder 17"/>
          <p:cNvSpPr>
            <a:spLocks noGrp="1"/>
          </p:cNvSpPr>
          <p:nvPr>
            <p:ph sz="quarter" idx="17" hasCustomPrompt="1"/>
          </p:nvPr>
        </p:nvSpPr>
        <p:spPr>
          <a:xfrm>
            <a:off x="3246351" y="3109535"/>
            <a:ext cx="2622550" cy="340766"/>
          </a:xfrm>
          <a:prstGeom prst="rect">
            <a:avLst/>
          </a:prstGeom>
        </p:spPr>
        <p:txBody>
          <a:bodyPr lIns="64008" tIns="32004" rIns="64008" bIns="32004"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7" name="Text Placeholder 5"/>
          <p:cNvSpPr>
            <a:spLocks noGrp="1"/>
          </p:cNvSpPr>
          <p:nvPr>
            <p:ph type="body" sz="quarter" idx="18" hasCustomPrompt="1"/>
          </p:nvPr>
        </p:nvSpPr>
        <p:spPr>
          <a:xfrm>
            <a:off x="3246550" y="3394461"/>
            <a:ext cx="2622351" cy="2102073"/>
          </a:xfrm>
          <a:prstGeom prst="rect">
            <a:avLst/>
          </a:prstGeom>
        </p:spPr>
        <p:txBody>
          <a:bodyPr lIns="64008" tIns="32004" rIns="64008" bIns="32004">
            <a:noAutofit/>
          </a:bodyPr>
          <a:lstStyle>
            <a:lvl1pPr marL="0" indent="0" algn="l">
              <a:lnSpc>
                <a:spcPct val="100000"/>
              </a:lnSpc>
              <a:spcBef>
                <a:spcPts val="0"/>
              </a:spcBef>
              <a:spcAft>
                <a:spcPts val="420"/>
              </a:spcAft>
              <a:buFontTx/>
              <a:buNone/>
              <a:defRPr sz="1300">
                <a:solidFill>
                  <a:srgbClr val="141313"/>
                </a:solidFill>
              </a:defRPr>
            </a:lvl1pPr>
            <a:lvl2pPr marL="457177" indent="0">
              <a:buFontTx/>
              <a:buNone/>
              <a:defRPr sz="1300"/>
            </a:lvl2pPr>
            <a:lvl3pPr marL="914355" indent="0">
              <a:buFontTx/>
              <a:buNone/>
              <a:defRPr sz="1300"/>
            </a:lvl3pPr>
            <a:lvl4pPr marL="1371532" indent="0">
              <a:buFontTx/>
              <a:buNone/>
              <a:defRPr sz="1300"/>
            </a:lvl4pPr>
            <a:lvl5pPr marL="1828709" indent="0">
              <a:buFontTx/>
              <a:buNone/>
              <a:defRPr sz="1300"/>
            </a:lvl5pPr>
          </a:lstStyle>
          <a:p>
            <a:pPr lvl="0"/>
            <a:r>
              <a:rPr lang="en-US" dirty="0"/>
              <a:t>Click to edit master text styles</a:t>
            </a:r>
          </a:p>
        </p:txBody>
      </p:sp>
      <p:sp>
        <p:nvSpPr>
          <p:cNvPr id="19" name="Content Placeholder 17"/>
          <p:cNvSpPr>
            <a:spLocks noGrp="1"/>
          </p:cNvSpPr>
          <p:nvPr>
            <p:ph sz="quarter" idx="19" hasCustomPrompt="1"/>
          </p:nvPr>
        </p:nvSpPr>
        <p:spPr>
          <a:xfrm>
            <a:off x="6161459" y="3109535"/>
            <a:ext cx="2622550" cy="340766"/>
          </a:xfrm>
          <a:prstGeom prst="rect">
            <a:avLst/>
          </a:prstGeom>
        </p:spPr>
        <p:txBody>
          <a:bodyPr lIns="64008" tIns="32004" rIns="64008" bIns="32004"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20" name="Text Placeholder 5"/>
          <p:cNvSpPr>
            <a:spLocks noGrp="1"/>
          </p:cNvSpPr>
          <p:nvPr>
            <p:ph type="body" sz="quarter" idx="20" hasCustomPrompt="1"/>
          </p:nvPr>
        </p:nvSpPr>
        <p:spPr>
          <a:xfrm>
            <a:off x="6161658" y="3394461"/>
            <a:ext cx="2622351" cy="2102073"/>
          </a:xfrm>
          <a:prstGeom prst="rect">
            <a:avLst/>
          </a:prstGeom>
        </p:spPr>
        <p:txBody>
          <a:bodyPr lIns="64008" tIns="32004" rIns="64008" bIns="32004">
            <a:noAutofit/>
          </a:bodyPr>
          <a:lstStyle>
            <a:lvl1pPr marL="0" indent="0" algn="l">
              <a:lnSpc>
                <a:spcPct val="100000"/>
              </a:lnSpc>
              <a:spcBef>
                <a:spcPts val="0"/>
              </a:spcBef>
              <a:spcAft>
                <a:spcPts val="420"/>
              </a:spcAft>
              <a:buFontTx/>
              <a:buNone/>
              <a:defRPr sz="1300">
                <a:solidFill>
                  <a:srgbClr val="141313"/>
                </a:solidFill>
              </a:defRPr>
            </a:lvl1pPr>
            <a:lvl2pPr marL="457177" indent="0">
              <a:buFontTx/>
              <a:buNone/>
              <a:defRPr sz="1300"/>
            </a:lvl2pPr>
            <a:lvl3pPr marL="914355" indent="0">
              <a:buFontTx/>
              <a:buNone/>
              <a:defRPr sz="1300"/>
            </a:lvl3pPr>
            <a:lvl4pPr marL="1371532" indent="0">
              <a:buFontTx/>
              <a:buNone/>
              <a:defRPr sz="1300"/>
            </a:lvl4pPr>
            <a:lvl5pPr marL="1828709" indent="0">
              <a:buFontTx/>
              <a:buNone/>
              <a:defRPr sz="13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7833740" y="387168"/>
            <a:ext cx="955693" cy="328668"/>
          </a:xfrm>
          <a:prstGeom prst="rect">
            <a:avLst/>
          </a:prstGeom>
        </p:spPr>
      </p:pic>
      <p:cxnSp>
        <p:nvCxnSpPr>
          <p:cNvPr id="21" name="Straight Connector 20"/>
          <p:cNvCxnSpPr/>
          <p:nvPr userDrawn="1"/>
        </p:nvCxnSpPr>
        <p:spPr>
          <a:xfrm>
            <a:off x="370086" y="2969444"/>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3302113" y="2968120"/>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225158" y="2966797"/>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3432848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563" y="359833"/>
            <a:ext cx="8488164" cy="1143000"/>
          </a:xfrm>
          <a:prstGeom prst="rect">
            <a:avLst/>
          </a:prstGeom>
        </p:spPr>
        <p:txBody>
          <a:bodyPr vert="horz" lIns="64008" tIns="32004" rIns="64008" bIns="32004"/>
          <a:lstStyle>
            <a:lvl1pPr algn="l">
              <a:defRPr sz="3800"/>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03/06/2018</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325437" y="1735667"/>
            <a:ext cx="8463996" cy="3524250"/>
          </a:xfrm>
          <a:prstGeom prst="rect">
            <a:avLst/>
          </a:prstGeom>
        </p:spPr>
        <p:txBody>
          <a:bodyPr vert="horz" lIns="64008" tIns="32004" rIns="64008" bIns="32004"/>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a:t>Click to edit master text styles</a:t>
            </a:r>
          </a:p>
        </p:txBody>
      </p:sp>
      <p:cxnSp>
        <p:nvCxnSpPr>
          <p:cNvPr id="7" name="Straight Connector 6"/>
          <p:cNvCxnSpPr/>
          <p:nvPr userDrawn="1"/>
        </p:nvCxnSpPr>
        <p:spPr>
          <a:xfrm>
            <a:off x="378024"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2293165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2" y="455648"/>
            <a:ext cx="7524178" cy="1280018"/>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7833740" y="387168"/>
            <a:ext cx="955693" cy="328668"/>
          </a:xfrm>
          <a:prstGeom prst="rect">
            <a:avLst/>
          </a:prstGeom>
        </p:spPr>
      </p:pic>
      <p:sp>
        <p:nvSpPr>
          <p:cNvPr id="26" name="Freeform 25"/>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
        <p:nvSpPr>
          <p:cNvPr id="9" name="Text Placeholder 8"/>
          <p:cNvSpPr>
            <a:spLocks noGrp="1"/>
          </p:cNvSpPr>
          <p:nvPr>
            <p:ph type="body" sz="quarter" idx="13" hasCustomPrompt="1"/>
          </p:nvPr>
        </p:nvSpPr>
        <p:spPr>
          <a:xfrm>
            <a:off x="325437" y="1735667"/>
            <a:ext cx="8463996" cy="3524250"/>
          </a:xfrm>
          <a:prstGeom prst="rect">
            <a:avLst/>
          </a:prstGeom>
        </p:spPr>
        <p:txBody>
          <a:bodyPr vert="horz" lIns="64008" tIns="32004" rIns="64008" bIns="32004"/>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a:t>Click to edit master text styles</a:t>
            </a:r>
          </a:p>
        </p:txBody>
      </p:sp>
      <p:cxnSp>
        <p:nvCxnSpPr>
          <p:cNvPr id="10" name="Straight Connector 9"/>
          <p:cNvCxnSpPr/>
          <p:nvPr userDrawn="1"/>
        </p:nvCxnSpPr>
        <p:spPr>
          <a:xfrm>
            <a:off x="378024"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514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4206875" y="0"/>
            <a:ext cx="4937125" cy="6858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547321"/>
            <a:ext cx="3590726"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27224" y="2692817"/>
            <a:ext cx="3585964" cy="2438399"/>
          </a:xfrm>
          <a:prstGeom prst="rect">
            <a:avLst/>
          </a:prstGeom>
        </p:spPr>
        <p:txBody>
          <a:bodyPr lIns="64008" tIns="32004" rIns="64008" bIns="32004">
            <a:noAutofit/>
          </a:bodyPr>
          <a:lstStyle>
            <a:lvl1pPr marL="160020" indent="-160020">
              <a:spcBef>
                <a:spcPts val="0"/>
              </a:spcBef>
              <a:spcAft>
                <a:spcPts val="420"/>
              </a:spcAft>
              <a:defRPr sz="1500">
                <a:solidFill>
                  <a:srgbClr val="141313"/>
                </a:solidFill>
              </a:defRPr>
            </a:lvl1pPr>
            <a:lvl2pPr marL="364490" indent="-204470">
              <a:spcBef>
                <a:spcPts val="0"/>
              </a:spcBef>
              <a:spcAft>
                <a:spcPts val="420"/>
              </a:spcAft>
              <a:defRPr sz="1500">
                <a:solidFill>
                  <a:srgbClr val="141313"/>
                </a:solidFill>
              </a:defRPr>
            </a:lvl2pPr>
            <a:lvl3pPr marL="524510" indent="-160020">
              <a:spcBef>
                <a:spcPts val="0"/>
              </a:spcBef>
              <a:spcAft>
                <a:spcPts val="420"/>
              </a:spcAft>
              <a:defRPr sz="1500">
                <a:solidFill>
                  <a:srgbClr val="141313"/>
                </a:solidFill>
              </a:defRPr>
            </a:lvl3pPr>
            <a:lvl4pPr marL="720090" indent="-195580">
              <a:spcBef>
                <a:spcPts val="0"/>
              </a:spcBef>
              <a:spcAft>
                <a:spcPts val="420"/>
              </a:spcAft>
              <a:defRPr sz="1500">
                <a:solidFill>
                  <a:srgbClr val="141313"/>
                </a:solidFill>
              </a:defRPr>
            </a:lvl4pPr>
            <a:lvl5pPr marL="880110" indent="-160020">
              <a:spcBef>
                <a:spcPts val="0"/>
              </a:spcBef>
              <a:spcAft>
                <a:spcPts val="420"/>
              </a:spcAft>
              <a:defRPr sz="15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322461" y="2332984"/>
            <a:ext cx="3582789" cy="423333"/>
          </a:xfrm>
          <a:prstGeom prst="rect">
            <a:avLst/>
          </a:prstGeom>
        </p:spPr>
        <p:txBody>
          <a:bodyPr lIns="64008" tIns="32004" rIns="64008" bIns="32004">
            <a:noAutofit/>
          </a:bodyPr>
          <a:lstStyle>
            <a:lvl1pPr marL="0" indent="0" algn="l">
              <a:buNone/>
              <a:defRPr sz="1500" b="0">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7833740" y="391845"/>
            <a:ext cx="955693" cy="328678"/>
          </a:xfrm>
          <a:prstGeom prst="rect">
            <a:avLst/>
          </a:prstGeom>
        </p:spPr>
      </p:pic>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3853949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547321"/>
            <a:ext cx="3590726"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27224" y="2692817"/>
            <a:ext cx="3585964" cy="2438399"/>
          </a:xfrm>
          <a:prstGeom prst="rect">
            <a:avLst/>
          </a:prstGeom>
        </p:spPr>
        <p:txBody>
          <a:bodyPr lIns="64008" tIns="32004" rIns="64008" bIns="32004">
            <a:noAutofit/>
          </a:bodyPr>
          <a:lstStyle>
            <a:lvl1pPr marL="160020" indent="-160020">
              <a:spcBef>
                <a:spcPts val="0"/>
              </a:spcBef>
              <a:spcAft>
                <a:spcPts val="420"/>
              </a:spcAft>
              <a:defRPr sz="1500">
                <a:solidFill>
                  <a:srgbClr val="141313"/>
                </a:solidFill>
              </a:defRPr>
            </a:lvl1pPr>
            <a:lvl2pPr marL="364490" indent="-204470">
              <a:spcBef>
                <a:spcPts val="0"/>
              </a:spcBef>
              <a:spcAft>
                <a:spcPts val="420"/>
              </a:spcAft>
              <a:defRPr sz="1500">
                <a:solidFill>
                  <a:srgbClr val="141313"/>
                </a:solidFill>
              </a:defRPr>
            </a:lvl2pPr>
            <a:lvl3pPr marL="524510" indent="-160020">
              <a:spcBef>
                <a:spcPts val="0"/>
              </a:spcBef>
              <a:spcAft>
                <a:spcPts val="420"/>
              </a:spcAft>
              <a:defRPr sz="1500">
                <a:solidFill>
                  <a:srgbClr val="141313"/>
                </a:solidFill>
              </a:defRPr>
            </a:lvl3pPr>
            <a:lvl4pPr marL="720090" indent="-195580">
              <a:spcBef>
                <a:spcPts val="0"/>
              </a:spcBef>
              <a:spcAft>
                <a:spcPts val="420"/>
              </a:spcAft>
              <a:defRPr sz="1500">
                <a:solidFill>
                  <a:srgbClr val="141313"/>
                </a:solidFill>
              </a:defRPr>
            </a:lvl4pPr>
            <a:lvl5pPr marL="880110" indent="-160020">
              <a:spcBef>
                <a:spcPts val="0"/>
              </a:spcBef>
              <a:spcAft>
                <a:spcPts val="420"/>
              </a:spcAft>
              <a:defRPr sz="15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322461" y="2332984"/>
            <a:ext cx="3582789" cy="423333"/>
          </a:xfrm>
          <a:prstGeom prst="rect">
            <a:avLst/>
          </a:prstGeom>
        </p:spPr>
        <p:txBody>
          <a:bodyPr lIns="64008" tIns="32004" rIns="64008" bIns="32004">
            <a:noAutofit/>
          </a:bodyPr>
          <a:lstStyle>
            <a:lvl1pPr marL="0" indent="0" algn="l">
              <a:buNone/>
              <a:defRPr sz="1500" b="0">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304308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39603" cy="1320637"/>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2562284"/>
            <a:ext cx="2074863" cy="2692399"/>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1" y="1821450"/>
            <a:ext cx="2071688"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cxnSp>
        <p:nvCxnSpPr>
          <p:cNvPr id="10" name="Straight Connector 9"/>
          <p:cNvCxnSpPr/>
          <p:nvPr userDrawn="1"/>
        </p:nvCxnSpPr>
        <p:spPr>
          <a:xfrm>
            <a:off x="378024" y="1776677"/>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74" y="1775354"/>
            <a:ext cx="627856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21450"/>
            <a:ext cx="6326188" cy="550333"/>
          </a:xfrm>
          <a:prstGeom prst="rect">
            <a:avLst/>
          </a:prstGeom>
        </p:spPr>
        <p:txBody>
          <a:bodyPr vert="horz" lIns="64008" tIns="32004" rIns="64008" bIns="32004"/>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1015322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14524" y="456721"/>
            <a:ext cx="7540578" cy="1312333"/>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1821651"/>
            <a:ext cx="1934964" cy="772583"/>
          </a:xfrm>
          <a:prstGeom prst="rect">
            <a:avLst/>
          </a:prstGeom>
        </p:spPr>
        <p:txBody>
          <a:bodyPr lIns="64008" tIns="32004" rIns="64008" bIns="32004">
            <a:noAutofit/>
          </a:bodyPr>
          <a:lstStyle>
            <a:lvl1pPr marL="0" indent="0">
              <a:spcBef>
                <a:spcPts val="0"/>
              </a:spcBef>
              <a:spcAft>
                <a:spcPts val="420"/>
              </a:spcAft>
              <a:buFontTx/>
              <a:buNone/>
              <a:defRPr sz="1500" b="1">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a:t>Click to edit master text styles</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cxnSp>
        <p:nvCxnSpPr>
          <p:cNvPr id="10" name="Straight Connector 9"/>
          <p:cNvCxnSpPr/>
          <p:nvPr userDrawn="1"/>
        </p:nvCxnSpPr>
        <p:spPr>
          <a:xfrm>
            <a:off x="378024" y="1779294"/>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74" y="1777970"/>
            <a:ext cx="6278563"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21650"/>
            <a:ext cx="6326188" cy="550333"/>
          </a:xfrm>
          <a:prstGeom prst="rect">
            <a:avLst/>
          </a:prstGeom>
        </p:spPr>
        <p:txBody>
          <a:bodyPr vert="horz" lIns="64008" tIns="32004" rIns="64008" bIns="32004"/>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371061" y="2594233"/>
            <a:ext cx="2000250" cy="889000"/>
          </a:xfrm>
          <a:prstGeom prst="rect">
            <a:avLst/>
          </a:prstGeom>
          <a:solidFill>
            <a:srgbClr val="284563"/>
          </a:solidFill>
          <a:ln>
            <a:noFill/>
          </a:ln>
        </p:spPr>
        <p:txBody>
          <a:bodyPr vert="horz" lIns="64008" tIns="64008" rIns="64008" bIns="32004"/>
          <a:lstStyle>
            <a:lvl1pPr marL="80010"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2457649" y="2594233"/>
            <a:ext cx="6326188" cy="889000"/>
          </a:xfrm>
          <a:prstGeom prst="rect">
            <a:avLst/>
          </a:prstGeom>
        </p:spPr>
        <p:txBody>
          <a:bodyPr vert="horz" lIns="64008" tIns="32004" rIns="64008" bIns="32004"/>
          <a:lstStyle>
            <a:lvl1pPr marL="124460" indent="-124460">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371061" y="3610233"/>
            <a:ext cx="2000250" cy="889000"/>
          </a:xfrm>
          <a:prstGeom prst="rect">
            <a:avLst/>
          </a:prstGeom>
          <a:solidFill>
            <a:srgbClr val="284563"/>
          </a:solidFill>
          <a:ln>
            <a:noFill/>
          </a:ln>
        </p:spPr>
        <p:txBody>
          <a:bodyPr vert="horz" lIns="64008" tIns="64008" rIns="64008" bIns="32004"/>
          <a:lstStyle>
            <a:lvl1pPr marL="80010"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2465586" y="3610233"/>
            <a:ext cx="6318250" cy="889000"/>
          </a:xfrm>
          <a:prstGeom prst="rect">
            <a:avLst/>
          </a:prstGeom>
        </p:spPr>
        <p:txBody>
          <a:bodyPr vert="horz" lIns="64008" tIns="32004" rIns="64008" bIns="32004"/>
          <a:lstStyle>
            <a:lvl1pPr marL="124460" indent="-124460">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371061" y="4622001"/>
            <a:ext cx="2000250" cy="889000"/>
          </a:xfrm>
          <a:prstGeom prst="rect">
            <a:avLst/>
          </a:prstGeom>
          <a:solidFill>
            <a:srgbClr val="284563"/>
          </a:solidFill>
          <a:ln>
            <a:noFill/>
          </a:ln>
        </p:spPr>
        <p:txBody>
          <a:bodyPr vert="horz" lIns="64008" tIns="64008" rIns="64008" bIns="32004"/>
          <a:lstStyle>
            <a:lvl1pPr marL="80010"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2465586" y="4622001"/>
            <a:ext cx="6318250" cy="889000"/>
          </a:xfrm>
          <a:prstGeom prst="rect">
            <a:avLst/>
          </a:prstGeom>
        </p:spPr>
        <p:txBody>
          <a:bodyPr vert="horz" lIns="64008" tIns="32004" rIns="64008" bIns="32004"/>
          <a:lstStyle>
            <a:lvl1pPr marL="124460" indent="-124460">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336238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2505273" y="1775354"/>
            <a:ext cx="6271698" cy="44053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11751" cy="1320637"/>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2570267"/>
            <a:ext cx="2074863" cy="2692399"/>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1" y="1821450"/>
            <a:ext cx="2071688"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cxnSp>
        <p:nvCxnSpPr>
          <p:cNvPr id="10" name="Straight Connector 9"/>
          <p:cNvCxnSpPr/>
          <p:nvPr userDrawn="1"/>
        </p:nvCxnSpPr>
        <p:spPr>
          <a:xfrm>
            <a:off x="378024" y="1776677"/>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568774" y="1821450"/>
            <a:ext cx="5075039" cy="550333"/>
          </a:xfrm>
          <a:prstGeom prst="rect">
            <a:avLst/>
          </a:prstGeom>
        </p:spPr>
        <p:txBody>
          <a:bodyPr vert="horz" lIns="64008" tIns="32004" rIns="64008" bIns="32004"/>
          <a:lstStyle>
            <a:lvl1pPr marL="0" indent="0">
              <a:buFontTx/>
              <a:buNone/>
              <a:defRPr sz="1500" b="1">
                <a:solidFill>
                  <a:srgbClr val="FFFFFE"/>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61288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9144000" cy="6858000"/>
          </a:xfrm>
          <a:prstGeom prst="rect">
            <a:avLst/>
          </a:prstGeom>
        </p:spPr>
      </p:pic>
      <p:sp>
        <p:nvSpPr>
          <p:cNvPr id="20" name="Content Placeholder 17"/>
          <p:cNvSpPr>
            <a:spLocks noGrp="1"/>
          </p:cNvSpPr>
          <p:nvPr>
            <p:ph sz="quarter" idx="15" hasCustomPrompt="1"/>
          </p:nvPr>
        </p:nvSpPr>
        <p:spPr>
          <a:xfrm>
            <a:off x="3160713" y="2349500"/>
            <a:ext cx="3575050" cy="603250"/>
          </a:xfrm>
          <a:prstGeom prst="rect">
            <a:avLst/>
          </a:prstGeom>
        </p:spPr>
        <p:txBody>
          <a:bodyPr lIns="64008" tIns="32004" rIns="64008" bIns="32004" anchor="t">
            <a:noAutofit/>
          </a:bodyPr>
          <a:lstStyle>
            <a:lvl1pPr marL="160020" indent="-160020">
              <a:spcBef>
                <a:spcPts val="0"/>
              </a:spcBef>
              <a:spcAft>
                <a:spcPts val="280"/>
              </a:spcAft>
              <a:buFontTx/>
              <a:buNone/>
              <a:defRPr sz="1700" b="1">
                <a:solidFill>
                  <a:srgbClr val="141313"/>
                </a:solidFill>
              </a:defRPr>
            </a:lvl1pPr>
            <a:lvl2pPr marL="0" indent="0">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2" name="Title 11"/>
          <p:cNvSpPr>
            <a:spLocks noGrp="1"/>
          </p:cNvSpPr>
          <p:nvPr>
            <p:ph type="title" hasCustomPrompt="1"/>
          </p:nvPr>
        </p:nvSpPr>
        <p:spPr>
          <a:xfrm>
            <a:off x="3134916" y="2984500"/>
            <a:ext cx="3600847"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3152775" y="4169833"/>
            <a:ext cx="3598863" cy="579967"/>
          </a:xfrm>
          <a:prstGeom prst="rect">
            <a:avLst/>
          </a:prstGeom>
        </p:spPr>
        <p:txBody>
          <a:bodyPr lIns="64008" tIns="32004" rIns="64008" bIns="32004">
            <a:noAutofit/>
          </a:bodyPr>
          <a:lstStyle>
            <a:lvl1pPr marL="0" indent="0" algn="l">
              <a:buNone/>
              <a:defRPr sz="18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5379935" y="5975798"/>
            <a:ext cx="3440850" cy="603250"/>
          </a:xfrm>
          <a:prstGeom prst="rect">
            <a:avLst/>
          </a:prstGeom>
        </p:spPr>
        <p:txBody>
          <a:bodyPr lIns="64008" tIns="32004" rIns="64008" bIns="32004" anchor="t">
            <a:noAutofit/>
          </a:bodyPr>
          <a:lstStyle>
            <a:lvl1pPr marL="160020" indent="-160020"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5" name="Freeform 14"/>
          <p:cNvSpPr>
            <a:spLocks/>
          </p:cNvSpPr>
          <p:nvPr userDrawn="1"/>
        </p:nvSpPr>
        <p:spPr>
          <a:xfrm>
            <a:off x="32355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7380740" y="323667"/>
            <a:ext cx="1408693" cy="484457"/>
          </a:xfrm>
          <a:prstGeom prst="rect">
            <a:avLst/>
          </a:prstGeom>
        </p:spPr>
      </p:pic>
    </p:spTree>
    <p:extLst>
      <p:ext uri="{BB962C8B-B14F-4D97-AF65-F5344CB8AC3E}">
        <p14:creationId xmlns:p14="http://schemas.microsoft.com/office/powerpoint/2010/main" val="1346355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25678" cy="1317990"/>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2562283"/>
            <a:ext cx="2807968" cy="3418417"/>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1" y="1821450"/>
            <a:ext cx="2804793"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cxnSp>
        <p:nvCxnSpPr>
          <p:cNvPr id="10" name="Straight Connector 9"/>
          <p:cNvCxnSpPr/>
          <p:nvPr userDrawn="1"/>
        </p:nvCxnSpPr>
        <p:spPr>
          <a:xfrm flipV="1">
            <a:off x="378026" y="1775354"/>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158098" y="1821450"/>
            <a:ext cx="2786895" cy="740833"/>
          </a:xfrm>
          <a:prstGeom prst="rect">
            <a:avLst/>
          </a:prstGeom>
        </p:spPr>
        <p:txBody>
          <a:bodyPr vert="horz" lIns="64008" tIns="32004" rIns="64008" bIns="32004"/>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5986771" y="1821450"/>
            <a:ext cx="2797065" cy="740833"/>
          </a:xfrm>
          <a:prstGeom prst="rect">
            <a:avLst/>
          </a:prstGeom>
        </p:spPr>
        <p:txBody>
          <a:bodyPr vert="horz" lIns="64008" tIns="32004" rIns="64008" bIns="32004"/>
          <a:lstStyle>
            <a:lvl1pPr marL="0" indent="0">
              <a:buFontTx/>
              <a:buNone/>
              <a:defRPr sz="15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3158098" y="2562283"/>
            <a:ext cx="2786895" cy="3418417"/>
          </a:xfrm>
          <a:prstGeom prst="rect">
            <a:avLst/>
          </a:prstGeom>
        </p:spPr>
        <p:txBody>
          <a:bodyPr vert="horz" lIns="64008" tIns="32004" rIns="64008" bIns="32004"/>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5986770" y="2562283"/>
            <a:ext cx="2797066" cy="3418417"/>
          </a:xfrm>
          <a:prstGeom prst="rect">
            <a:avLst/>
          </a:prstGeom>
        </p:spPr>
        <p:txBody>
          <a:bodyPr vert="horz" lIns="64008" tIns="32004" rIns="64008" bIns="32004"/>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3219577" y="1774030"/>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6058421" y="1772707"/>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6042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25678" cy="1317990"/>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2562283"/>
            <a:ext cx="2807968" cy="3418417"/>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1" y="1821450"/>
            <a:ext cx="2804793"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cxnSp>
        <p:nvCxnSpPr>
          <p:cNvPr id="10" name="Straight Connector 9"/>
          <p:cNvCxnSpPr/>
          <p:nvPr userDrawn="1"/>
        </p:nvCxnSpPr>
        <p:spPr>
          <a:xfrm flipV="1">
            <a:off x="378026" y="1775354"/>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158098" y="1821450"/>
            <a:ext cx="2786895" cy="740833"/>
          </a:xfrm>
          <a:prstGeom prst="rect">
            <a:avLst/>
          </a:prstGeom>
        </p:spPr>
        <p:txBody>
          <a:bodyPr vert="horz" lIns="64008" tIns="32004" rIns="64008" bIns="32004"/>
          <a:lstStyle>
            <a:lvl1pPr marL="0" indent="0">
              <a:buFontTx/>
              <a:buNone/>
              <a:defRPr sz="1500" b="1">
                <a:solidFill>
                  <a:schemeClr val="accent1"/>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5986771" y="1821450"/>
            <a:ext cx="2797065" cy="740833"/>
          </a:xfrm>
          <a:prstGeom prst="rect">
            <a:avLst/>
          </a:prstGeom>
        </p:spPr>
        <p:txBody>
          <a:bodyPr vert="horz" lIns="64008" tIns="32004" rIns="64008" bIns="32004"/>
          <a:lstStyle>
            <a:lvl1pPr marL="0" indent="0">
              <a:buFontTx/>
              <a:buNone/>
              <a:defRPr sz="1500" b="1">
                <a:solidFill>
                  <a:schemeClr val="accent4"/>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3158098" y="2562283"/>
            <a:ext cx="2786895" cy="3418417"/>
          </a:xfrm>
          <a:prstGeom prst="rect">
            <a:avLst/>
          </a:prstGeom>
        </p:spPr>
        <p:txBody>
          <a:bodyPr vert="horz" lIns="64008" tIns="32004" rIns="64008" bIns="32004"/>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5986770" y="2562283"/>
            <a:ext cx="2797066" cy="3418417"/>
          </a:xfrm>
          <a:prstGeom prst="rect">
            <a:avLst/>
          </a:prstGeom>
        </p:spPr>
        <p:txBody>
          <a:bodyPr vert="horz" lIns="64008" tIns="32004" rIns="64008" bIns="32004"/>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3219577" y="1774030"/>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6058421" y="1772707"/>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965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39603" cy="1320637"/>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2562284"/>
            <a:ext cx="2074863" cy="2692399"/>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1" y="1821450"/>
            <a:ext cx="2071688"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cxnSp>
        <p:nvCxnSpPr>
          <p:cNvPr id="10" name="Straight Connector 9"/>
          <p:cNvCxnSpPr/>
          <p:nvPr userDrawn="1"/>
        </p:nvCxnSpPr>
        <p:spPr>
          <a:xfrm>
            <a:off x="378024" y="1776677"/>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74" y="1775353"/>
            <a:ext cx="6278563"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67867"/>
            <a:ext cx="1587500" cy="1058333"/>
          </a:xfrm>
          <a:prstGeom prst="rect">
            <a:avLst/>
          </a:prstGeom>
        </p:spPr>
        <p:txBody>
          <a:bodyPr vert="horz" lIns="64008" tIns="32004" rIns="64008" bIns="32004"/>
          <a:lstStyle>
            <a:lvl1pPr marL="0" indent="0">
              <a:buFontTx/>
              <a:buNone/>
              <a:defRPr sz="13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4045149" y="1867867"/>
            <a:ext cx="1587500" cy="1058333"/>
          </a:xfrm>
          <a:prstGeom prst="rect">
            <a:avLst/>
          </a:prstGeom>
        </p:spPr>
        <p:txBody>
          <a:bodyPr vert="horz" lIns="64008" tIns="32004" rIns="64008" bIns="32004"/>
          <a:lstStyle>
            <a:lvl1pPr marL="0" indent="0">
              <a:buFontTx/>
              <a:buNone/>
              <a:defRPr sz="13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5632649" y="1867867"/>
            <a:ext cx="1587500" cy="1058333"/>
          </a:xfrm>
          <a:prstGeom prst="rect">
            <a:avLst/>
          </a:prstGeom>
        </p:spPr>
        <p:txBody>
          <a:bodyPr vert="horz" lIns="64008" tIns="32004" rIns="64008" bIns="32004"/>
          <a:lstStyle>
            <a:lvl1pPr marL="0" indent="0">
              <a:buFontTx/>
              <a:buNone/>
              <a:defRPr sz="13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7220149" y="1867867"/>
            <a:ext cx="1641276" cy="1058333"/>
          </a:xfrm>
          <a:prstGeom prst="rect">
            <a:avLst/>
          </a:prstGeom>
        </p:spPr>
        <p:txBody>
          <a:bodyPr vert="horz" lIns="64008" tIns="32004" rIns="64008" bIns="32004"/>
          <a:lstStyle>
            <a:lvl1pPr marL="0" indent="0">
              <a:buFontTx/>
              <a:buNone/>
              <a:defRPr sz="13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970936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39603" cy="1321960"/>
          </a:xfrm>
          <a:prstGeom prst="rect">
            <a:avLst/>
          </a:prstGeom>
        </p:spPr>
        <p:txBody>
          <a:bodyPr lIns="64008" tIns="32004" rIns="64008" bIns="32004"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4821917"/>
            <a:ext cx="4186238" cy="1488018"/>
          </a:xfrm>
          <a:prstGeom prst="rect">
            <a:avLst/>
          </a:prstGeom>
        </p:spPr>
        <p:txBody>
          <a:bodyPr lIns="64008" tIns="32004" rIns="64008" bIns="32004">
            <a:noAutofit/>
          </a:bodyPr>
          <a:lstStyle>
            <a:lvl1pPr marL="0" indent="0">
              <a:spcBef>
                <a:spcPts val="0"/>
              </a:spcBef>
              <a:spcAft>
                <a:spcPts val="420"/>
              </a:spcAft>
              <a:buFontTx/>
              <a:buNone/>
              <a:defRPr sz="1500">
                <a:solidFill>
                  <a:srgbClr val="141313"/>
                </a:solidFill>
              </a:defRPr>
            </a:lvl1pPr>
            <a:lvl2pPr marL="364490" indent="-204470">
              <a:spcBef>
                <a:spcPts val="0"/>
              </a:spcBef>
              <a:spcAft>
                <a:spcPts val="420"/>
              </a:spcAft>
              <a:buFontTx/>
              <a:buNone/>
              <a:defRPr sz="1500">
                <a:solidFill>
                  <a:srgbClr val="141313"/>
                </a:solidFill>
              </a:defRPr>
            </a:lvl2pPr>
            <a:lvl3pPr marL="524510" indent="-160020">
              <a:spcBef>
                <a:spcPts val="0"/>
              </a:spcBef>
              <a:spcAft>
                <a:spcPts val="420"/>
              </a:spcAft>
              <a:buFontTx/>
              <a:buNone/>
              <a:defRPr sz="1500">
                <a:solidFill>
                  <a:srgbClr val="141313"/>
                </a:solidFill>
              </a:defRPr>
            </a:lvl3pPr>
            <a:lvl4pPr marL="720090" indent="-195580">
              <a:spcBef>
                <a:spcPts val="0"/>
              </a:spcBef>
              <a:spcAft>
                <a:spcPts val="420"/>
              </a:spcAft>
              <a:buFontTx/>
              <a:buNone/>
              <a:defRPr sz="1500">
                <a:solidFill>
                  <a:srgbClr val="141313"/>
                </a:solidFill>
              </a:defRPr>
            </a:lvl4pPr>
            <a:lvl5pPr marL="880110" indent="-160020">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1" y="1821450"/>
            <a:ext cx="8461376" cy="740833"/>
          </a:xfrm>
          <a:prstGeom prst="rect">
            <a:avLst/>
          </a:prstGeom>
        </p:spPr>
        <p:txBody>
          <a:bodyPr lIns="64008" tIns="32004" rIns="64008" bIns="32004">
            <a:noAutofit/>
          </a:bodyPr>
          <a:lstStyle>
            <a:lvl1pPr marL="0" indent="0" algn="l">
              <a:buNone/>
              <a:defRPr sz="15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cxnSp>
        <p:nvCxnSpPr>
          <p:cNvPr id="10" name="Straight Connector 9"/>
          <p:cNvCxnSpPr/>
          <p:nvPr userDrawn="1"/>
        </p:nvCxnSpPr>
        <p:spPr>
          <a:xfrm>
            <a:off x="378024" y="1776677"/>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70086" y="4773084"/>
            <a:ext cx="411162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4627563" y="4821917"/>
            <a:ext cx="4156274" cy="1471083"/>
          </a:xfrm>
          <a:prstGeom prst="rect">
            <a:avLst/>
          </a:prstGeom>
        </p:spPr>
        <p:txBody>
          <a:bodyPr vert="horz" lIns="64008" tIns="32004" rIns="64008" bIns="32004"/>
          <a:lstStyle>
            <a:lvl1pPr marL="124460" indent="-124460">
              <a:tabLst/>
              <a:defRPr sz="1500">
                <a:solidFill>
                  <a:srgbClr val="141313"/>
                </a:solidFill>
              </a:defRPr>
            </a:lvl1pPr>
            <a:lvl2pPr marL="320040" indent="-195580">
              <a:defRPr sz="1500">
                <a:solidFill>
                  <a:srgbClr val="141313"/>
                </a:solidFill>
              </a:defRPr>
            </a:lvl2pPr>
            <a:lvl3pPr>
              <a:defRPr sz="1500">
                <a:solidFill>
                  <a:srgbClr val="141313"/>
                </a:solidFill>
              </a:defRPr>
            </a:lvl3pPr>
            <a:lvl4pPr>
              <a:defRPr sz="1500">
                <a:solidFill>
                  <a:srgbClr val="141313"/>
                </a:solidFill>
              </a:defRPr>
            </a:lvl4pPr>
            <a:lvl5pPr>
              <a:defRPr sz="15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4627562" y="4771760"/>
            <a:ext cx="4156274"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224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3070192" y="2670504"/>
            <a:ext cx="3028694" cy="1041583"/>
          </a:xfrm>
          <a:prstGeom prst="rect">
            <a:avLst/>
          </a:prstGeom>
        </p:spPr>
      </p:pic>
      <p:sp>
        <p:nvSpPr>
          <p:cNvPr id="9" name="TextBox 8"/>
          <p:cNvSpPr txBox="1"/>
          <p:nvPr userDrawn="1"/>
        </p:nvSpPr>
        <p:spPr>
          <a:xfrm>
            <a:off x="1410259" y="6356351"/>
            <a:ext cx="6326188" cy="249299"/>
          </a:xfrm>
          <a:prstGeom prst="rect">
            <a:avLst/>
          </a:prstGeom>
          <a:noFill/>
        </p:spPr>
        <p:txBody>
          <a:bodyPr wrap="square" lIns="64008" tIns="32004" rIns="64008" bIns="32004" rtlCol="0">
            <a:spAutoFit/>
          </a:bodyPr>
          <a:lstStyle/>
          <a:p>
            <a:pPr defTabSz="457177"/>
            <a:r>
              <a:rPr lang="en-US" sz="600" dirty="0">
                <a:solidFill>
                  <a:srgbClr val="141313"/>
                </a:solidFill>
              </a:rPr>
              <a:t>© 2017 Conduent Business Services, LLC. All rights reserved. Conduent and Conduent Agile Star are trademarks of Conduent Business Services, LLC in the United States and/or other countries.</a:t>
            </a:r>
            <a:endParaRPr lang="en-US" sz="600" dirty="0">
              <a:solidFill>
                <a:srgbClr val="141313"/>
              </a:solidFill>
              <a:cs typeface="Arial"/>
            </a:endParaRPr>
          </a:p>
        </p:txBody>
      </p:sp>
      <p:sp>
        <p:nvSpPr>
          <p:cNvPr id="4" name="Rectangle 3"/>
          <p:cNvSpPr/>
          <p:nvPr userDrawn="1"/>
        </p:nvSpPr>
        <p:spPr>
          <a:xfrm>
            <a:off x="7770572" y="194949"/>
            <a:ext cx="1134949" cy="668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srgbClr val="FFFFFE"/>
              </a:solidFill>
            </a:endParaRPr>
          </a:p>
        </p:txBody>
      </p:sp>
    </p:spTree>
    <p:extLst>
      <p:ext uri="{BB962C8B-B14F-4D97-AF65-F5344CB8AC3E}">
        <p14:creationId xmlns:p14="http://schemas.microsoft.com/office/powerpoint/2010/main" val="2172406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6858000"/>
          </a:xfrm>
          <a:prstGeom prst="rect">
            <a:avLst/>
          </a:prstGeom>
          <a:solidFill>
            <a:srgbClr val="AAAFB9"/>
          </a:solidFill>
        </p:spPr>
        <p:txBody>
          <a:bodyPr lIns="64002" tIns="32001" rIns="64002" bIns="32001">
            <a:normAutofit/>
          </a:bodyPr>
          <a:lstStyle>
            <a:lvl1pPr>
              <a:buFontTx/>
              <a:buNone/>
              <a:defRPr sz="13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330200" y="4328583"/>
            <a:ext cx="4052998" cy="603250"/>
          </a:xfrm>
          <a:prstGeom prst="rect">
            <a:avLst/>
          </a:prstGeom>
        </p:spPr>
        <p:txBody>
          <a:bodyPr lIns="64002" tIns="32001" rIns="64002" bIns="32001" anchor="t">
            <a:noAutofit/>
          </a:bodyPr>
          <a:lstStyle>
            <a:lvl1pPr marL="160004" indent="-160004">
              <a:spcBef>
                <a:spcPts val="0"/>
              </a:spcBef>
              <a:spcAft>
                <a:spcPts val="280"/>
              </a:spcAft>
              <a:buFontTx/>
              <a:buNone/>
              <a:defRPr sz="1100" b="1">
                <a:solidFill>
                  <a:srgbClr val="FFFFFE"/>
                </a:solidFill>
              </a:defRPr>
            </a:lvl1pPr>
            <a:lvl2pPr marL="0" indent="0">
              <a:spcBef>
                <a:spcPts val="0"/>
              </a:spcBef>
              <a:spcAft>
                <a:spcPts val="280"/>
              </a:spcAft>
              <a:buFontTx/>
              <a:buNone/>
              <a:defRPr sz="1100" b="1">
                <a:solidFill>
                  <a:schemeClr val="bg1"/>
                </a:solidFill>
              </a:defRPr>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12" name="Title 11"/>
          <p:cNvSpPr>
            <a:spLocks noGrp="1"/>
          </p:cNvSpPr>
          <p:nvPr>
            <p:ph type="title" hasCustomPrompt="1"/>
          </p:nvPr>
        </p:nvSpPr>
        <p:spPr>
          <a:xfrm>
            <a:off x="309564" y="2381250"/>
            <a:ext cx="4341813" cy="1143000"/>
          </a:xfrm>
          <a:prstGeom prst="rect">
            <a:avLst/>
          </a:prstGeom>
        </p:spPr>
        <p:txBody>
          <a:bodyPr lIns="64002" tIns="32001" rIns="64002" bIns="32001" anchor="b">
            <a:noAutofit/>
          </a:bodyPr>
          <a:lstStyle>
            <a:lvl1pPr algn="l">
              <a:lnSpc>
                <a:spcPts val="3808"/>
              </a:lnSpc>
              <a:defRPr sz="38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317502" y="3564466"/>
            <a:ext cx="4341813" cy="579967"/>
          </a:xfrm>
          <a:prstGeom prst="rect">
            <a:avLst/>
          </a:prstGeom>
        </p:spPr>
        <p:txBody>
          <a:bodyPr lIns="64002" tIns="32001" rIns="64002" bIns="32001">
            <a:noAutofit/>
          </a:bodyPr>
          <a:lstStyle>
            <a:lvl1pPr marL="0" indent="0" algn="l">
              <a:buNone/>
              <a:defRPr sz="1800">
                <a:solidFill>
                  <a:srgbClr val="FFFFFF"/>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8" name="Freeform 7"/>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2046313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9144000" cy="6858000"/>
          </a:xfrm>
          <a:prstGeom prst="rect">
            <a:avLst/>
          </a:prstGeom>
        </p:spPr>
      </p:pic>
      <p:sp>
        <p:nvSpPr>
          <p:cNvPr id="20" name="Content Placeholder 17"/>
          <p:cNvSpPr>
            <a:spLocks noGrp="1"/>
          </p:cNvSpPr>
          <p:nvPr>
            <p:ph sz="quarter" idx="15" hasCustomPrompt="1"/>
          </p:nvPr>
        </p:nvSpPr>
        <p:spPr>
          <a:xfrm>
            <a:off x="3160713" y="2349500"/>
            <a:ext cx="3575050" cy="603250"/>
          </a:xfrm>
          <a:prstGeom prst="rect">
            <a:avLst/>
          </a:prstGeom>
        </p:spPr>
        <p:txBody>
          <a:bodyPr lIns="64002" tIns="32001" rIns="64002" bIns="32001" anchor="t">
            <a:noAutofit/>
          </a:bodyPr>
          <a:lstStyle>
            <a:lvl1pPr marL="160004" indent="-160004">
              <a:spcBef>
                <a:spcPts val="0"/>
              </a:spcBef>
              <a:spcAft>
                <a:spcPts val="280"/>
              </a:spcAft>
              <a:buFontTx/>
              <a:buNone/>
              <a:defRPr sz="1700" b="1">
                <a:solidFill>
                  <a:srgbClr val="141313"/>
                </a:solidFill>
              </a:defRPr>
            </a:lvl1pPr>
            <a:lvl2pPr marL="0" indent="0">
              <a:spcBef>
                <a:spcPts val="0"/>
              </a:spcBef>
              <a:spcAft>
                <a:spcPts val="280"/>
              </a:spcAft>
              <a:buFontTx/>
              <a:buNone/>
              <a:defRPr sz="1100" b="1">
                <a:solidFill>
                  <a:schemeClr val="bg1"/>
                </a:solidFill>
              </a:defRPr>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12" name="Title 11"/>
          <p:cNvSpPr>
            <a:spLocks noGrp="1"/>
          </p:cNvSpPr>
          <p:nvPr>
            <p:ph type="title" hasCustomPrompt="1"/>
          </p:nvPr>
        </p:nvSpPr>
        <p:spPr>
          <a:xfrm>
            <a:off x="3134918" y="2984500"/>
            <a:ext cx="3600847" cy="1143000"/>
          </a:xfrm>
          <a:prstGeom prst="rect">
            <a:avLst/>
          </a:prstGeom>
        </p:spPr>
        <p:txBody>
          <a:bodyPr lIns="64002" tIns="32001" rIns="64002" bIns="32001" anchor="b">
            <a:noAutofit/>
          </a:bodyPr>
          <a:lstStyle>
            <a:lvl1pPr algn="l">
              <a:lnSpc>
                <a:spcPts val="3808"/>
              </a:lnSpc>
              <a:defRPr sz="38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3152777" y="4169833"/>
            <a:ext cx="3598863" cy="579967"/>
          </a:xfrm>
          <a:prstGeom prst="rect">
            <a:avLst/>
          </a:prstGeom>
        </p:spPr>
        <p:txBody>
          <a:bodyPr lIns="64002" tIns="32001" rIns="64002" bIns="32001">
            <a:noAutofit/>
          </a:bodyPr>
          <a:lstStyle>
            <a:lvl1pPr marL="0" indent="0" algn="l">
              <a:buNone/>
              <a:defRPr sz="18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5379935" y="5975798"/>
            <a:ext cx="3440850" cy="603250"/>
          </a:xfrm>
          <a:prstGeom prst="rect">
            <a:avLst/>
          </a:prstGeom>
        </p:spPr>
        <p:txBody>
          <a:bodyPr lIns="64002" tIns="32001" rIns="64002" bIns="32001" anchor="t">
            <a:noAutofit/>
          </a:bodyPr>
          <a:lstStyle>
            <a:lvl1pPr marL="160004" indent="-160004"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15" name="Freeform 14"/>
          <p:cNvSpPr>
            <a:spLocks/>
          </p:cNvSpPr>
          <p:nvPr userDrawn="1"/>
        </p:nvSpPr>
        <p:spPr>
          <a:xfrm>
            <a:off x="32355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pic>
        <p:nvPicPr>
          <p:cNvPr id="9" name="Picture 8" descr="conduent_logo_black.eps"/>
          <p:cNvPicPr>
            <a:picLocks noChangeAspect="1"/>
          </p:cNvPicPr>
          <p:nvPr userDrawn="1"/>
        </p:nvPicPr>
        <p:blipFill>
          <a:blip r:embed="rId3"/>
          <a:stretch>
            <a:fillRect/>
          </a:stretch>
        </p:blipFill>
        <p:spPr>
          <a:xfrm>
            <a:off x="7380742" y="323667"/>
            <a:ext cx="1408693" cy="484457"/>
          </a:xfrm>
          <a:prstGeom prst="rect">
            <a:avLst/>
          </a:prstGeom>
        </p:spPr>
      </p:pic>
    </p:spTree>
    <p:extLst>
      <p:ext uri="{BB962C8B-B14F-4D97-AF65-F5344CB8AC3E}">
        <p14:creationId xmlns:p14="http://schemas.microsoft.com/office/powerpoint/2010/main" val="4066054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5533781" y="5975798"/>
            <a:ext cx="3314856" cy="603250"/>
          </a:xfrm>
          <a:prstGeom prst="rect">
            <a:avLst/>
          </a:prstGeom>
        </p:spPr>
        <p:txBody>
          <a:bodyPr lIns="64002" tIns="32001" rIns="64002" bIns="32001" anchor="t">
            <a:noAutofit/>
          </a:bodyPr>
          <a:lstStyle>
            <a:lvl1pPr marL="160004" indent="-160004"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10" name="Picture Placeholder 9"/>
          <p:cNvSpPr>
            <a:spLocks noGrp="1"/>
          </p:cNvSpPr>
          <p:nvPr>
            <p:ph type="pic" sz="quarter" idx="13"/>
          </p:nvPr>
        </p:nvSpPr>
        <p:spPr>
          <a:xfrm>
            <a:off x="0" y="0"/>
            <a:ext cx="9144000" cy="4572000"/>
          </a:xfrm>
          <a:prstGeom prst="rect">
            <a:avLst/>
          </a:prstGeom>
          <a:solidFill>
            <a:srgbClr val="AAAFB9"/>
          </a:solidFill>
          <a:ln>
            <a:noFill/>
          </a:ln>
        </p:spPr>
        <p:txBody>
          <a:bodyPr lIns="64002" tIns="32001" rIns="64002" bIns="32001">
            <a:normAutofit/>
          </a:bodyPr>
          <a:lstStyle>
            <a:lvl1pPr>
              <a:buFontTx/>
              <a:buNone/>
              <a:defRPr sz="13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12" name="Title 11"/>
          <p:cNvSpPr>
            <a:spLocks noGrp="1"/>
          </p:cNvSpPr>
          <p:nvPr>
            <p:ph type="title" hasCustomPrompt="1"/>
          </p:nvPr>
        </p:nvSpPr>
        <p:spPr>
          <a:xfrm>
            <a:off x="322263" y="4360333"/>
            <a:ext cx="8485386" cy="1143000"/>
          </a:xfrm>
          <a:prstGeom prst="rect">
            <a:avLst/>
          </a:prstGeom>
        </p:spPr>
        <p:txBody>
          <a:bodyPr lIns="64002" tIns="32001" rIns="64002" bIns="32001" anchor="b">
            <a:noAutofit/>
          </a:bodyPr>
          <a:lstStyle>
            <a:lvl1pPr algn="l">
              <a:lnSpc>
                <a:spcPts val="3808"/>
              </a:lnSpc>
              <a:defRPr sz="38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325439" y="5492752"/>
            <a:ext cx="5567363" cy="579967"/>
          </a:xfrm>
          <a:prstGeom prst="rect">
            <a:avLst/>
          </a:prstGeom>
        </p:spPr>
        <p:txBody>
          <a:bodyPr lIns="64002" tIns="32001" rIns="64002" bIns="32001">
            <a:noAutofit/>
          </a:bodyPr>
          <a:lstStyle>
            <a:lvl1pPr marL="0" indent="0" algn="l">
              <a:buNone/>
              <a:defRPr sz="1800">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378024" y="457200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12123439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4572000"/>
            <a:ext cx="9144000" cy="2286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
        <p:nvSpPr>
          <p:cNvPr id="11" name="Content Placeholder 17"/>
          <p:cNvSpPr>
            <a:spLocks noGrp="1"/>
          </p:cNvSpPr>
          <p:nvPr>
            <p:ph sz="quarter" idx="14" hasCustomPrompt="1"/>
          </p:nvPr>
        </p:nvSpPr>
        <p:spPr>
          <a:xfrm>
            <a:off x="5533781" y="5975798"/>
            <a:ext cx="3314856" cy="603250"/>
          </a:xfrm>
          <a:prstGeom prst="rect">
            <a:avLst/>
          </a:prstGeom>
        </p:spPr>
        <p:txBody>
          <a:bodyPr lIns="64002" tIns="32001" rIns="64002" bIns="32001" anchor="t">
            <a:noAutofit/>
          </a:bodyPr>
          <a:lstStyle>
            <a:lvl1pPr marL="160004" indent="-160004" algn="r">
              <a:spcBef>
                <a:spcPts val="0"/>
              </a:spcBef>
              <a:spcAft>
                <a:spcPts val="280"/>
              </a:spcAft>
              <a:buFontTx/>
              <a:buNone/>
              <a:defRPr sz="1100" b="1">
                <a:solidFill>
                  <a:srgbClr val="FFFFFE"/>
                </a:solidFill>
              </a:defRPr>
            </a:lvl1pPr>
            <a:lvl2pPr marL="0" indent="0" algn="r">
              <a:spcBef>
                <a:spcPts val="0"/>
              </a:spcBef>
              <a:spcAft>
                <a:spcPts val="280"/>
              </a:spcAft>
              <a:buFontTx/>
              <a:buNone/>
              <a:defRPr sz="1100" b="1">
                <a:solidFill>
                  <a:schemeClr val="bg1"/>
                </a:solidFill>
              </a:defRPr>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10" name="Picture Placeholder 9"/>
          <p:cNvSpPr>
            <a:spLocks noGrp="1"/>
          </p:cNvSpPr>
          <p:nvPr>
            <p:ph type="pic" sz="quarter" idx="13"/>
          </p:nvPr>
        </p:nvSpPr>
        <p:spPr>
          <a:xfrm>
            <a:off x="0" y="0"/>
            <a:ext cx="9144000" cy="4572000"/>
          </a:xfrm>
          <a:prstGeom prst="rect">
            <a:avLst/>
          </a:prstGeom>
          <a:solidFill>
            <a:srgbClr val="AAAFB9"/>
          </a:solidFill>
        </p:spPr>
        <p:txBody>
          <a:bodyPr lIns="64002" tIns="32001" rIns="64002" bIns="32001">
            <a:normAutofit/>
          </a:bodyPr>
          <a:lstStyle>
            <a:lvl1pPr>
              <a:buFontTx/>
              <a:buNone/>
              <a:defRPr sz="13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12" name="Title 11"/>
          <p:cNvSpPr>
            <a:spLocks noGrp="1"/>
          </p:cNvSpPr>
          <p:nvPr>
            <p:ph type="title" hasCustomPrompt="1"/>
          </p:nvPr>
        </p:nvSpPr>
        <p:spPr>
          <a:xfrm>
            <a:off x="322263" y="4360333"/>
            <a:ext cx="8485386" cy="1143000"/>
          </a:xfrm>
          <a:prstGeom prst="rect">
            <a:avLst/>
          </a:prstGeom>
        </p:spPr>
        <p:txBody>
          <a:bodyPr lIns="64002" tIns="32001" rIns="64002" bIns="32001" anchor="b">
            <a:noAutofit/>
          </a:bodyPr>
          <a:lstStyle>
            <a:lvl1pPr algn="l">
              <a:lnSpc>
                <a:spcPts val="3808"/>
              </a:lnSpc>
              <a:defRPr sz="38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325439" y="5492752"/>
            <a:ext cx="5567363" cy="579967"/>
          </a:xfrm>
          <a:prstGeom prst="rect">
            <a:avLst/>
          </a:prstGeom>
        </p:spPr>
        <p:txBody>
          <a:bodyPr lIns="64002" tIns="32001" rIns="64002" bIns="32001">
            <a:noAutofit/>
          </a:bodyPr>
          <a:lstStyle>
            <a:lvl1pPr marL="0" indent="0" algn="l">
              <a:buNone/>
              <a:defRPr sz="1800">
                <a:solidFill>
                  <a:srgbClr val="FFFFFE"/>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457200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1361904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12" name="Title 11"/>
          <p:cNvSpPr>
            <a:spLocks noGrp="1"/>
          </p:cNvSpPr>
          <p:nvPr>
            <p:ph type="title" hasCustomPrompt="1"/>
          </p:nvPr>
        </p:nvSpPr>
        <p:spPr>
          <a:xfrm>
            <a:off x="317104" y="2402417"/>
            <a:ext cx="7564834" cy="1143000"/>
          </a:xfrm>
          <a:prstGeom prst="rect">
            <a:avLst/>
          </a:prstGeom>
        </p:spPr>
        <p:txBody>
          <a:bodyPr lIns="64002" tIns="32001" rIns="64002" bIns="32001" anchor="b">
            <a:noAutofit/>
          </a:bodyPr>
          <a:lstStyle>
            <a:lvl1pPr algn="l">
              <a:lnSpc>
                <a:spcPts val="3808"/>
              </a:lnSpc>
              <a:defRPr sz="3800">
                <a:solidFill>
                  <a:srgbClr val="141313"/>
                </a:solidFill>
              </a:defRPr>
            </a:lvl1pPr>
          </a:lstStyle>
          <a:p>
            <a:r>
              <a:rPr lang="en-US" dirty="0"/>
              <a:t>Click to edit master title style</a:t>
            </a:r>
          </a:p>
        </p:txBody>
      </p:sp>
      <p:sp>
        <p:nvSpPr>
          <p:cNvPr id="8" name="Freeform 7"/>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352999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1164197" y="6356351"/>
            <a:ext cx="4696853" cy="365125"/>
          </a:xfrm>
          <a:prstGeom prst="rect">
            <a:avLst/>
          </a:prstGeom>
        </p:spPr>
        <p:txBody>
          <a:bodyPr lIns="64008" tIns="32004" rIns="64008" bIns="32004"/>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a:xfrm>
            <a:off x="6727825" y="6356351"/>
            <a:ext cx="2133600" cy="365125"/>
          </a:xfrm>
          <a:prstGeom prst="rect">
            <a:avLst/>
          </a:prstGeom>
        </p:spPr>
        <p:txBody>
          <a:bodyPr lIns="64008" tIns="32004" rIns="64008" bIns="32004"/>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a:xfrm>
            <a:off x="298450" y="6356351"/>
            <a:ext cx="865747" cy="365125"/>
          </a:xfrm>
          <a:prstGeom prst="rect">
            <a:avLst/>
          </a:prstGeom>
        </p:spPr>
        <p:txBody>
          <a:bodyPr lIns="64008" tIns="32004" rIns="64008" bIns="32004"/>
          <a:lstStyle>
            <a:lvl1pPr>
              <a:defRPr>
                <a:solidFill>
                  <a:srgbClr val="AAAFB9"/>
                </a:solidFill>
              </a:defRPr>
            </a:lvl1pPr>
          </a:lstStyle>
          <a:p>
            <a:endParaRPr lang="en-US" dirty="0"/>
          </a:p>
        </p:txBody>
      </p:sp>
      <p:sp>
        <p:nvSpPr>
          <p:cNvPr id="12" name="Title 11"/>
          <p:cNvSpPr>
            <a:spLocks noGrp="1"/>
          </p:cNvSpPr>
          <p:nvPr>
            <p:ph type="title" hasCustomPrompt="1"/>
          </p:nvPr>
        </p:nvSpPr>
        <p:spPr>
          <a:xfrm>
            <a:off x="317104" y="2402417"/>
            <a:ext cx="7564834"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a:t>Click to edit master title style</a:t>
            </a:r>
          </a:p>
        </p:txBody>
      </p:sp>
      <p:sp>
        <p:nvSpPr>
          <p:cNvPr id="8" name="Freeform 7"/>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dirty="0"/>
          </a:p>
        </p:txBody>
      </p:sp>
    </p:spTree>
    <p:extLst>
      <p:ext uri="{BB962C8B-B14F-4D97-AF65-F5344CB8AC3E}">
        <p14:creationId xmlns:p14="http://schemas.microsoft.com/office/powerpoint/2010/main" val="4158804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endParaRPr lang="en-US" dirty="0"/>
          </a:p>
        </p:txBody>
      </p:sp>
      <p:sp>
        <p:nvSpPr>
          <p:cNvPr id="12" name="Title 11"/>
          <p:cNvSpPr>
            <a:spLocks noGrp="1"/>
          </p:cNvSpPr>
          <p:nvPr>
            <p:ph type="title" hasCustomPrompt="1"/>
          </p:nvPr>
        </p:nvSpPr>
        <p:spPr>
          <a:xfrm>
            <a:off x="317103" y="846667"/>
            <a:ext cx="8049022" cy="4635500"/>
          </a:xfrm>
          <a:prstGeom prst="rect">
            <a:avLst/>
          </a:prstGeom>
        </p:spPr>
        <p:txBody>
          <a:bodyPr lIns="64002" tIns="32001" rIns="64002" bIns="32001" anchor="ctr">
            <a:noAutofit/>
          </a:bodyPr>
          <a:lstStyle>
            <a:lvl1pPr algn="l">
              <a:lnSpc>
                <a:spcPts val="4578"/>
              </a:lnSpc>
              <a:defRPr sz="34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7833742" y="391845"/>
            <a:ext cx="955693" cy="328678"/>
          </a:xfrm>
          <a:prstGeom prst="rect">
            <a:avLst/>
          </a:prstGeom>
        </p:spPr>
      </p:pic>
      <p:sp>
        <p:nvSpPr>
          <p:cNvPr id="9" name="Freeform 8"/>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23429992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2" y="455649"/>
            <a:ext cx="7524178" cy="1316933"/>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22263" y="3109535"/>
            <a:ext cx="2622550" cy="340766"/>
          </a:xfrm>
          <a:prstGeom prst="rect">
            <a:avLst/>
          </a:prstGeom>
        </p:spPr>
        <p:txBody>
          <a:bodyPr lIns="64002" tIns="32001" rIns="64002" bIns="32001"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8" name="Subtitle 2"/>
          <p:cNvSpPr>
            <a:spLocks noGrp="1"/>
          </p:cNvSpPr>
          <p:nvPr>
            <p:ph type="subTitle" idx="1" hasCustomPrompt="1"/>
          </p:nvPr>
        </p:nvSpPr>
        <p:spPr>
          <a:xfrm>
            <a:off x="325436" y="1772582"/>
            <a:ext cx="7508304" cy="947410"/>
          </a:xfrm>
          <a:prstGeom prst="rect">
            <a:avLst/>
          </a:prstGeom>
        </p:spPr>
        <p:txBody>
          <a:bodyPr lIns="64002" tIns="32001" rIns="64002" bIns="32001" anchor="t">
            <a:noAutofit/>
          </a:bodyPr>
          <a:lstStyle>
            <a:lvl1pPr marL="0" indent="0" algn="l">
              <a:buNone/>
              <a:defRPr sz="18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322461" y="3394463"/>
            <a:ext cx="2622351" cy="2102073"/>
          </a:xfrm>
          <a:prstGeom prst="rect">
            <a:avLst/>
          </a:prstGeom>
        </p:spPr>
        <p:txBody>
          <a:bodyPr lIns="64002" tIns="32001" rIns="64002" bIns="32001">
            <a:noAutofit/>
          </a:bodyPr>
          <a:lstStyle>
            <a:lvl1pPr marL="0" indent="0" algn="l">
              <a:lnSpc>
                <a:spcPct val="100000"/>
              </a:lnSpc>
              <a:spcBef>
                <a:spcPts val="0"/>
              </a:spcBef>
              <a:spcAft>
                <a:spcPts val="420"/>
              </a:spcAft>
              <a:buFontTx/>
              <a:buNone/>
              <a:defRPr sz="1300">
                <a:solidFill>
                  <a:srgbClr val="141313"/>
                </a:solidFill>
              </a:defRPr>
            </a:lvl1pPr>
            <a:lvl2pPr marL="457131" indent="0">
              <a:buFontTx/>
              <a:buNone/>
              <a:defRPr sz="1300"/>
            </a:lvl2pPr>
            <a:lvl3pPr marL="914263" indent="0">
              <a:buFontTx/>
              <a:buNone/>
              <a:defRPr sz="1300"/>
            </a:lvl3pPr>
            <a:lvl4pPr marL="1371395" indent="0">
              <a:buFontTx/>
              <a:buNone/>
              <a:defRPr sz="1300"/>
            </a:lvl4pPr>
            <a:lvl5pPr marL="1828527" indent="0">
              <a:buFontTx/>
              <a:buNone/>
              <a:defRPr sz="1300"/>
            </a:lvl5pPr>
          </a:lstStyle>
          <a:p>
            <a:pPr lvl="0"/>
            <a:r>
              <a:rPr lang="en-US" dirty="0"/>
              <a:t>Click to edit master text styles</a:t>
            </a:r>
          </a:p>
        </p:txBody>
      </p:sp>
      <p:sp>
        <p:nvSpPr>
          <p:cNvPr id="15" name="Content Placeholder 17"/>
          <p:cNvSpPr>
            <a:spLocks noGrp="1"/>
          </p:cNvSpPr>
          <p:nvPr>
            <p:ph sz="quarter" idx="17" hasCustomPrompt="1"/>
          </p:nvPr>
        </p:nvSpPr>
        <p:spPr>
          <a:xfrm>
            <a:off x="3246351" y="3109535"/>
            <a:ext cx="2622550" cy="340766"/>
          </a:xfrm>
          <a:prstGeom prst="rect">
            <a:avLst/>
          </a:prstGeom>
        </p:spPr>
        <p:txBody>
          <a:bodyPr lIns="64002" tIns="32001" rIns="64002" bIns="32001"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17" name="Text Placeholder 5"/>
          <p:cNvSpPr>
            <a:spLocks noGrp="1"/>
          </p:cNvSpPr>
          <p:nvPr>
            <p:ph type="body" sz="quarter" idx="18" hasCustomPrompt="1"/>
          </p:nvPr>
        </p:nvSpPr>
        <p:spPr>
          <a:xfrm>
            <a:off x="3246551" y="3394463"/>
            <a:ext cx="2622351" cy="2102073"/>
          </a:xfrm>
          <a:prstGeom prst="rect">
            <a:avLst/>
          </a:prstGeom>
        </p:spPr>
        <p:txBody>
          <a:bodyPr lIns="64002" tIns="32001" rIns="64002" bIns="32001">
            <a:noAutofit/>
          </a:bodyPr>
          <a:lstStyle>
            <a:lvl1pPr marL="0" indent="0" algn="l">
              <a:lnSpc>
                <a:spcPct val="100000"/>
              </a:lnSpc>
              <a:spcBef>
                <a:spcPts val="0"/>
              </a:spcBef>
              <a:spcAft>
                <a:spcPts val="420"/>
              </a:spcAft>
              <a:buFontTx/>
              <a:buNone/>
              <a:defRPr sz="1300">
                <a:solidFill>
                  <a:srgbClr val="141313"/>
                </a:solidFill>
              </a:defRPr>
            </a:lvl1pPr>
            <a:lvl2pPr marL="457131" indent="0">
              <a:buFontTx/>
              <a:buNone/>
              <a:defRPr sz="1300"/>
            </a:lvl2pPr>
            <a:lvl3pPr marL="914263" indent="0">
              <a:buFontTx/>
              <a:buNone/>
              <a:defRPr sz="1300"/>
            </a:lvl3pPr>
            <a:lvl4pPr marL="1371395" indent="0">
              <a:buFontTx/>
              <a:buNone/>
              <a:defRPr sz="1300"/>
            </a:lvl4pPr>
            <a:lvl5pPr marL="1828527" indent="0">
              <a:buFontTx/>
              <a:buNone/>
              <a:defRPr sz="1300"/>
            </a:lvl5pPr>
          </a:lstStyle>
          <a:p>
            <a:pPr lvl="0"/>
            <a:r>
              <a:rPr lang="en-US" dirty="0"/>
              <a:t>Click to edit master text styles</a:t>
            </a:r>
          </a:p>
        </p:txBody>
      </p:sp>
      <p:sp>
        <p:nvSpPr>
          <p:cNvPr id="19" name="Content Placeholder 17"/>
          <p:cNvSpPr>
            <a:spLocks noGrp="1"/>
          </p:cNvSpPr>
          <p:nvPr>
            <p:ph sz="quarter" idx="19" hasCustomPrompt="1"/>
          </p:nvPr>
        </p:nvSpPr>
        <p:spPr>
          <a:xfrm>
            <a:off x="6161459" y="3109535"/>
            <a:ext cx="2622550" cy="340766"/>
          </a:xfrm>
          <a:prstGeom prst="rect">
            <a:avLst/>
          </a:prstGeom>
        </p:spPr>
        <p:txBody>
          <a:bodyPr lIns="64002" tIns="32001" rIns="64002" bIns="32001" anchor="t">
            <a:noAutofit/>
          </a:bodyPr>
          <a:lstStyle>
            <a:lvl1pPr marL="0" indent="0" algn="l">
              <a:lnSpc>
                <a:spcPts val="1260"/>
              </a:lnSpc>
              <a:spcBef>
                <a:spcPts val="0"/>
              </a:spcBef>
              <a:spcAft>
                <a:spcPts val="420"/>
              </a:spcAft>
              <a:buFontTx/>
              <a:buNone/>
              <a:defRPr sz="1300" b="1">
                <a:solidFill>
                  <a:srgbClr val="141313"/>
                </a:solidFill>
              </a:defRPr>
            </a:lvl1pPr>
            <a:lvl2pPr marL="0" indent="0">
              <a:spcBef>
                <a:spcPts val="0"/>
              </a:spcBef>
              <a:spcAft>
                <a:spcPts val="420"/>
              </a:spcAft>
              <a:buFontTx/>
              <a:buNone/>
              <a:defRPr sz="1300"/>
            </a:lvl2pPr>
            <a:lvl3pPr marL="524458" indent="-160004">
              <a:spcBef>
                <a:spcPts val="0"/>
              </a:spcBef>
              <a:spcAft>
                <a:spcPts val="420"/>
              </a:spcAft>
              <a:buFontTx/>
              <a:buNone/>
              <a:defRPr sz="1500"/>
            </a:lvl3pPr>
            <a:lvl4pPr marL="720018" indent="-195560">
              <a:spcBef>
                <a:spcPts val="0"/>
              </a:spcBef>
              <a:spcAft>
                <a:spcPts val="420"/>
              </a:spcAft>
              <a:buFontTx/>
              <a:buNone/>
              <a:defRPr sz="1500"/>
            </a:lvl4pPr>
            <a:lvl5pPr marL="880022" indent="-160004">
              <a:spcBef>
                <a:spcPts val="0"/>
              </a:spcBef>
              <a:spcAft>
                <a:spcPts val="420"/>
              </a:spcAft>
              <a:buFontTx/>
              <a:buNone/>
              <a:defRPr sz="1500"/>
            </a:lvl5pPr>
          </a:lstStyle>
          <a:p>
            <a:pPr lvl="0"/>
            <a:r>
              <a:rPr lang="en-US" dirty="0"/>
              <a:t>Click to edit master text styles</a:t>
            </a:r>
          </a:p>
        </p:txBody>
      </p:sp>
      <p:sp>
        <p:nvSpPr>
          <p:cNvPr id="20" name="Text Placeholder 5"/>
          <p:cNvSpPr>
            <a:spLocks noGrp="1"/>
          </p:cNvSpPr>
          <p:nvPr>
            <p:ph type="body" sz="quarter" idx="20" hasCustomPrompt="1"/>
          </p:nvPr>
        </p:nvSpPr>
        <p:spPr>
          <a:xfrm>
            <a:off x="6161658" y="3394463"/>
            <a:ext cx="2622351" cy="2102073"/>
          </a:xfrm>
          <a:prstGeom prst="rect">
            <a:avLst/>
          </a:prstGeom>
        </p:spPr>
        <p:txBody>
          <a:bodyPr lIns="64002" tIns="32001" rIns="64002" bIns="32001">
            <a:noAutofit/>
          </a:bodyPr>
          <a:lstStyle>
            <a:lvl1pPr marL="0" indent="0" algn="l">
              <a:lnSpc>
                <a:spcPct val="100000"/>
              </a:lnSpc>
              <a:spcBef>
                <a:spcPts val="0"/>
              </a:spcBef>
              <a:spcAft>
                <a:spcPts val="420"/>
              </a:spcAft>
              <a:buFontTx/>
              <a:buNone/>
              <a:defRPr sz="1300">
                <a:solidFill>
                  <a:srgbClr val="141313"/>
                </a:solidFill>
              </a:defRPr>
            </a:lvl1pPr>
            <a:lvl2pPr marL="457131" indent="0">
              <a:buFontTx/>
              <a:buNone/>
              <a:defRPr sz="1300"/>
            </a:lvl2pPr>
            <a:lvl3pPr marL="914263" indent="0">
              <a:buFontTx/>
              <a:buNone/>
              <a:defRPr sz="1300"/>
            </a:lvl3pPr>
            <a:lvl4pPr marL="1371395" indent="0">
              <a:buFontTx/>
              <a:buNone/>
              <a:defRPr sz="1300"/>
            </a:lvl4pPr>
            <a:lvl5pPr marL="1828527" indent="0">
              <a:buFontTx/>
              <a:buNone/>
              <a:defRPr sz="13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7833742" y="387168"/>
            <a:ext cx="955693" cy="328668"/>
          </a:xfrm>
          <a:prstGeom prst="rect">
            <a:avLst/>
          </a:prstGeom>
        </p:spPr>
      </p:pic>
      <p:cxnSp>
        <p:nvCxnSpPr>
          <p:cNvPr id="21" name="Straight Connector 20"/>
          <p:cNvCxnSpPr/>
          <p:nvPr userDrawn="1"/>
        </p:nvCxnSpPr>
        <p:spPr>
          <a:xfrm>
            <a:off x="370086" y="2969444"/>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3302113" y="2968120"/>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6225158" y="2966799"/>
            <a:ext cx="2558851"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2564225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563" y="359833"/>
            <a:ext cx="8488164" cy="1143000"/>
          </a:xfrm>
          <a:prstGeom prst="rect">
            <a:avLst/>
          </a:prstGeom>
        </p:spPr>
        <p:txBody>
          <a:bodyPr vert="horz" lIns="64002" tIns="32001" rIns="64002" bIns="32001"/>
          <a:lstStyle>
            <a:lvl1pPr algn="l">
              <a:defRPr sz="3800"/>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03/06/2018</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325437" y="1735667"/>
            <a:ext cx="8463996" cy="3524250"/>
          </a:xfrm>
          <a:prstGeom prst="rect">
            <a:avLst/>
          </a:prstGeom>
        </p:spPr>
        <p:txBody>
          <a:bodyPr vert="horz" lIns="64002" tIns="32001" rIns="64002" bIns="32001"/>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a:t>Click to edit master text styles</a:t>
            </a:r>
          </a:p>
        </p:txBody>
      </p:sp>
      <p:cxnSp>
        <p:nvCxnSpPr>
          <p:cNvPr id="7" name="Straight Connector 6"/>
          <p:cNvCxnSpPr/>
          <p:nvPr userDrawn="1"/>
        </p:nvCxnSpPr>
        <p:spPr>
          <a:xfrm>
            <a:off x="378026"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19800325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62" y="455648"/>
            <a:ext cx="7524178" cy="1280018"/>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7833742" y="387168"/>
            <a:ext cx="955693" cy="328668"/>
          </a:xfrm>
          <a:prstGeom prst="rect">
            <a:avLst/>
          </a:prstGeom>
        </p:spPr>
      </p:pic>
      <p:sp>
        <p:nvSpPr>
          <p:cNvPr id="26" name="Freeform 25"/>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
        <p:nvSpPr>
          <p:cNvPr id="9" name="Text Placeholder 8"/>
          <p:cNvSpPr>
            <a:spLocks noGrp="1"/>
          </p:cNvSpPr>
          <p:nvPr>
            <p:ph type="body" sz="quarter" idx="13" hasCustomPrompt="1"/>
          </p:nvPr>
        </p:nvSpPr>
        <p:spPr>
          <a:xfrm>
            <a:off x="325437" y="1735667"/>
            <a:ext cx="8463996" cy="3524250"/>
          </a:xfrm>
          <a:prstGeom prst="rect">
            <a:avLst/>
          </a:prstGeom>
        </p:spPr>
        <p:txBody>
          <a:bodyPr vert="horz" lIns="64002" tIns="32001" rIns="64002" bIns="32001"/>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a:t>Click to edit master text styles</a:t>
            </a:r>
          </a:p>
        </p:txBody>
      </p:sp>
      <p:cxnSp>
        <p:nvCxnSpPr>
          <p:cNvPr id="10" name="Straight Connector 9"/>
          <p:cNvCxnSpPr/>
          <p:nvPr userDrawn="1"/>
        </p:nvCxnSpPr>
        <p:spPr>
          <a:xfrm>
            <a:off x="378026"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88877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4206876" y="0"/>
            <a:ext cx="4937125" cy="6858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547321"/>
            <a:ext cx="3590726" cy="1143000"/>
          </a:xfrm>
          <a:prstGeom prst="rect">
            <a:avLst/>
          </a:prstGeom>
        </p:spPr>
        <p:txBody>
          <a:bodyPr lIns="64002" tIns="32001" rIns="64002" bIns="32001" anchor="b">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27224" y="2692819"/>
            <a:ext cx="3585964" cy="2438399"/>
          </a:xfrm>
          <a:prstGeom prst="rect">
            <a:avLst/>
          </a:prstGeom>
        </p:spPr>
        <p:txBody>
          <a:bodyPr lIns="64002" tIns="32001" rIns="64002" bIns="32001">
            <a:noAutofit/>
          </a:bodyPr>
          <a:lstStyle>
            <a:lvl1pPr marL="160004" indent="-160004">
              <a:spcBef>
                <a:spcPts val="0"/>
              </a:spcBef>
              <a:spcAft>
                <a:spcPts val="420"/>
              </a:spcAft>
              <a:defRPr sz="1500">
                <a:solidFill>
                  <a:srgbClr val="141313"/>
                </a:solidFill>
              </a:defRPr>
            </a:lvl1pPr>
            <a:lvl2pPr marL="364454" indent="-204450">
              <a:spcBef>
                <a:spcPts val="0"/>
              </a:spcBef>
              <a:spcAft>
                <a:spcPts val="420"/>
              </a:spcAft>
              <a:defRPr sz="1500">
                <a:solidFill>
                  <a:srgbClr val="141313"/>
                </a:solidFill>
              </a:defRPr>
            </a:lvl2pPr>
            <a:lvl3pPr marL="524458" indent="-160004">
              <a:spcBef>
                <a:spcPts val="0"/>
              </a:spcBef>
              <a:spcAft>
                <a:spcPts val="420"/>
              </a:spcAft>
              <a:defRPr sz="1500">
                <a:solidFill>
                  <a:srgbClr val="141313"/>
                </a:solidFill>
              </a:defRPr>
            </a:lvl3pPr>
            <a:lvl4pPr marL="720018" indent="-195560">
              <a:spcBef>
                <a:spcPts val="0"/>
              </a:spcBef>
              <a:spcAft>
                <a:spcPts val="420"/>
              </a:spcAft>
              <a:defRPr sz="1500">
                <a:solidFill>
                  <a:srgbClr val="141313"/>
                </a:solidFill>
              </a:defRPr>
            </a:lvl4pPr>
            <a:lvl5pPr marL="880022" indent="-160004">
              <a:spcBef>
                <a:spcPts val="0"/>
              </a:spcBef>
              <a:spcAft>
                <a:spcPts val="420"/>
              </a:spcAft>
              <a:defRPr sz="15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322462" y="2332984"/>
            <a:ext cx="3582789" cy="423333"/>
          </a:xfrm>
          <a:prstGeom prst="rect">
            <a:avLst/>
          </a:prstGeom>
        </p:spPr>
        <p:txBody>
          <a:bodyPr lIns="64002" tIns="32001" rIns="64002" bIns="32001">
            <a:noAutofit/>
          </a:bodyPr>
          <a:lstStyle>
            <a:lvl1pPr marL="0" indent="0" algn="l">
              <a:buNone/>
              <a:defRPr sz="1500" b="0">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7833742" y="391845"/>
            <a:ext cx="955693" cy="328678"/>
          </a:xfrm>
          <a:prstGeom prst="rect">
            <a:avLst/>
          </a:prstGeom>
        </p:spPr>
      </p:pic>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9885870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547321"/>
            <a:ext cx="3590726" cy="1143000"/>
          </a:xfrm>
          <a:prstGeom prst="rect">
            <a:avLst/>
          </a:prstGeom>
        </p:spPr>
        <p:txBody>
          <a:bodyPr lIns="64002" tIns="32001" rIns="64002" bIns="32001" anchor="b">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27224" y="2692819"/>
            <a:ext cx="3585964" cy="2438399"/>
          </a:xfrm>
          <a:prstGeom prst="rect">
            <a:avLst/>
          </a:prstGeom>
        </p:spPr>
        <p:txBody>
          <a:bodyPr lIns="64002" tIns="32001" rIns="64002" bIns="32001">
            <a:noAutofit/>
          </a:bodyPr>
          <a:lstStyle>
            <a:lvl1pPr marL="160004" indent="-160004">
              <a:spcBef>
                <a:spcPts val="0"/>
              </a:spcBef>
              <a:spcAft>
                <a:spcPts val="420"/>
              </a:spcAft>
              <a:defRPr sz="1500">
                <a:solidFill>
                  <a:srgbClr val="141313"/>
                </a:solidFill>
              </a:defRPr>
            </a:lvl1pPr>
            <a:lvl2pPr marL="364454" indent="-204450">
              <a:spcBef>
                <a:spcPts val="0"/>
              </a:spcBef>
              <a:spcAft>
                <a:spcPts val="420"/>
              </a:spcAft>
              <a:defRPr sz="1500">
                <a:solidFill>
                  <a:srgbClr val="141313"/>
                </a:solidFill>
              </a:defRPr>
            </a:lvl2pPr>
            <a:lvl3pPr marL="524458" indent="-160004">
              <a:spcBef>
                <a:spcPts val="0"/>
              </a:spcBef>
              <a:spcAft>
                <a:spcPts val="420"/>
              </a:spcAft>
              <a:defRPr sz="1500">
                <a:solidFill>
                  <a:srgbClr val="141313"/>
                </a:solidFill>
              </a:defRPr>
            </a:lvl3pPr>
            <a:lvl4pPr marL="720018" indent="-195560">
              <a:spcBef>
                <a:spcPts val="0"/>
              </a:spcBef>
              <a:spcAft>
                <a:spcPts val="420"/>
              </a:spcAft>
              <a:defRPr sz="1500">
                <a:solidFill>
                  <a:srgbClr val="141313"/>
                </a:solidFill>
              </a:defRPr>
            </a:lvl4pPr>
            <a:lvl5pPr marL="880022" indent="-160004">
              <a:spcBef>
                <a:spcPts val="0"/>
              </a:spcBef>
              <a:spcAft>
                <a:spcPts val="420"/>
              </a:spcAft>
              <a:defRPr sz="15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322462" y="2332984"/>
            <a:ext cx="3582789" cy="423333"/>
          </a:xfrm>
          <a:prstGeom prst="rect">
            <a:avLst/>
          </a:prstGeom>
        </p:spPr>
        <p:txBody>
          <a:bodyPr lIns="64002" tIns="32001" rIns="64002" bIns="32001">
            <a:noAutofit/>
          </a:bodyPr>
          <a:lstStyle>
            <a:lvl1pPr marL="0" indent="0" algn="l">
              <a:buNone/>
              <a:defRPr sz="1500" b="0">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Tree>
    <p:extLst>
      <p:ext uri="{BB962C8B-B14F-4D97-AF65-F5344CB8AC3E}">
        <p14:creationId xmlns:p14="http://schemas.microsoft.com/office/powerpoint/2010/main" val="917467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7" y="454717"/>
            <a:ext cx="7539603" cy="1320637"/>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8" y="2562286"/>
            <a:ext cx="2074863" cy="2692399"/>
          </a:xfrm>
          <a:prstGeom prst="rect">
            <a:avLst/>
          </a:prstGeom>
        </p:spPr>
        <p:txBody>
          <a:bodyPr lIns="64002" tIns="32001" rIns="64002" bIns="32001">
            <a:noAutofit/>
          </a:bodyPr>
          <a:lstStyle>
            <a:lvl1pPr marL="0" indent="0">
              <a:spcBef>
                <a:spcPts val="0"/>
              </a:spcBef>
              <a:spcAft>
                <a:spcPts val="420"/>
              </a:spcAft>
              <a:buFontTx/>
              <a:buNone/>
              <a:defRPr sz="1500">
                <a:solidFill>
                  <a:srgbClr val="141313"/>
                </a:solidFill>
              </a:defRPr>
            </a:lvl1pPr>
            <a:lvl2pPr marL="364454" indent="-204450">
              <a:spcBef>
                <a:spcPts val="0"/>
              </a:spcBef>
              <a:spcAft>
                <a:spcPts val="420"/>
              </a:spcAft>
              <a:buFontTx/>
              <a:buNone/>
              <a:defRPr sz="1500">
                <a:solidFill>
                  <a:srgbClr val="141313"/>
                </a:solidFill>
              </a:defRPr>
            </a:lvl2pPr>
            <a:lvl3pPr marL="524458" indent="-160004">
              <a:spcBef>
                <a:spcPts val="0"/>
              </a:spcBef>
              <a:spcAft>
                <a:spcPts val="420"/>
              </a:spcAft>
              <a:buFontTx/>
              <a:buNone/>
              <a:defRPr sz="1500">
                <a:solidFill>
                  <a:srgbClr val="141313"/>
                </a:solidFill>
              </a:defRPr>
            </a:lvl3pPr>
            <a:lvl4pPr marL="720018" indent="-195560">
              <a:spcBef>
                <a:spcPts val="0"/>
              </a:spcBef>
              <a:spcAft>
                <a:spcPts val="420"/>
              </a:spcAft>
              <a:buFontTx/>
              <a:buNone/>
              <a:defRPr sz="1500">
                <a:solidFill>
                  <a:srgbClr val="141313"/>
                </a:solidFill>
              </a:defRPr>
            </a:lvl4pPr>
            <a:lvl5pPr marL="880022" indent="-160004">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2" y="1821450"/>
            <a:ext cx="2071688" cy="740833"/>
          </a:xfrm>
          <a:prstGeom prst="rect">
            <a:avLst/>
          </a:prstGeom>
        </p:spPr>
        <p:txBody>
          <a:bodyPr lIns="64002" tIns="32001" rIns="64002" bIns="32001">
            <a:noAutofit/>
          </a:bodyPr>
          <a:lstStyle>
            <a:lvl1pPr marL="0" indent="0" algn="l">
              <a:buNone/>
              <a:defRPr sz="15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cxnSp>
        <p:nvCxnSpPr>
          <p:cNvPr id="10" name="Straight Connector 9"/>
          <p:cNvCxnSpPr/>
          <p:nvPr userDrawn="1"/>
        </p:nvCxnSpPr>
        <p:spPr>
          <a:xfrm>
            <a:off x="378026" y="1776679"/>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76" y="1775354"/>
            <a:ext cx="627856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21450"/>
            <a:ext cx="6326188" cy="550333"/>
          </a:xfrm>
          <a:prstGeom prst="rect">
            <a:avLst/>
          </a:prstGeom>
        </p:spPr>
        <p:txBody>
          <a:bodyPr vert="horz" lIns="64002" tIns="32001" rIns="64002" bIns="32001"/>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177810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14524" y="456723"/>
            <a:ext cx="7540578" cy="1312333"/>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1821653"/>
            <a:ext cx="1934964" cy="772583"/>
          </a:xfrm>
          <a:prstGeom prst="rect">
            <a:avLst/>
          </a:prstGeom>
        </p:spPr>
        <p:txBody>
          <a:bodyPr lIns="64002" tIns="32001" rIns="64002" bIns="32001">
            <a:noAutofit/>
          </a:bodyPr>
          <a:lstStyle>
            <a:lvl1pPr marL="0" indent="0">
              <a:spcBef>
                <a:spcPts val="0"/>
              </a:spcBef>
              <a:spcAft>
                <a:spcPts val="420"/>
              </a:spcAft>
              <a:buFontTx/>
              <a:buNone/>
              <a:defRPr sz="1500" b="1">
                <a:solidFill>
                  <a:srgbClr val="141313"/>
                </a:solidFill>
              </a:defRPr>
            </a:lvl1pPr>
            <a:lvl2pPr marL="364454" indent="-204450">
              <a:spcBef>
                <a:spcPts val="0"/>
              </a:spcBef>
              <a:spcAft>
                <a:spcPts val="420"/>
              </a:spcAft>
              <a:buFontTx/>
              <a:buNone/>
              <a:defRPr sz="1500">
                <a:solidFill>
                  <a:srgbClr val="141313"/>
                </a:solidFill>
              </a:defRPr>
            </a:lvl2pPr>
            <a:lvl3pPr marL="524458" indent="-160004">
              <a:spcBef>
                <a:spcPts val="0"/>
              </a:spcBef>
              <a:spcAft>
                <a:spcPts val="420"/>
              </a:spcAft>
              <a:buFontTx/>
              <a:buNone/>
              <a:defRPr sz="1500">
                <a:solidFill>
                  <a:srgbClr val="141313"/>
                </a:solidFill>
              </a:defRPr>
            </a:lvl3pPr>
            <a:lvl4pPr marL="720018" indent="-195560">
              <a:spcBef>
                <a:spcPts val="0"/>
              </a:spcBef>
              <a:spcAft>
                <a:spcPts val="420"/>
              </a:spcAft>
              <a:buFontTx/>
              <a:buNone/>
              <a:defRPr sz="1500">
                <a:solidFill>
                  <a:srgbClr val="141313"/>
                </a:solidFill>
              </a:defRPr>
            </a:lvl4pPr>
            <a:lvl5pPr marL="880022" indent="-160004">
              <a:spcBef>
                <a:spcPts val="0"/>
              </a:spcBef>
              <a:spcAft>
                <a:spcPts val="420"/>
              </a:spcAft>
              <a:buFontTx/>
              <a:buNone/>
              <a:defRPr sz="1500">
                <a:solidFill>
                  <a:srgbClr val="141313"/>
                </a:solidFill>
              </a:defRPr>
            </a:lvl5pPr>
          </a:lstStyle>
          <a:p>
            <a:pPr lvl="0"/>
            <a:r>
              <a:rPr lang="en-US" dirty="0"/>
              <a:t>Click to edit master text styles</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cxnSp>
        <p:nvCxnSpPr>
          <p:cNvPr id="10" name="Straight Connector 9"/>
          <p:cNvCxnSpPr/>
          <p:nvPr userDrawn="1"/>
        </p:nvCxnSpPr>
        <p:spPr>
          <a:xfrm>
            <a:off x="378026" y="1779294"/>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76" y="1777971"/>
            <a:ext cx="6278563"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21650"/>
            <a:ext cx="6326188" cy="550333"/>
          </a:xfrm>
          <a:prstGeom prst="rect">
            <a:avLst/>
          </a:prstGeom>
        </p:spPr>
        <p:txBody>
          <a:bodyPr vert="horz" lIns="64002" tIns="32001" rIns="64002" bIns="32001"/>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371061" y="2594233"/>
            <a:ext cx="2000250" cy="889000"/>
          </a:xfrm>
          <a:prstGeom prst="rect">
            <a:avLst/>
          </a:prstGeom>
          <a:solidFill>
            <a:srgbClr val="284563"/>
          </a:solidFill>
          <a:ln>
            <a:noFill/>
          </a:ln>
        </p:spPr>
        <p:txBody>
          <a:bodyPr vert="horz" lIns="64002" tIns="64002" rIns="64002" bIns="32001"/>
          <a:lstStyle>
            <a:lvl1pPr marL="80002"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2457649" y="2594233"/>
            <a:ext cx="6326188" cy="889000"/>
          </a:xfrm>
          <a:prstGeom prst="rect">
            <a:avLst/>
          </a:prstGeom>
        </p:spPr>
        <p:txBody>
          <a:bodyPr vert="horz" lIns="64002" tIns="32001" rIns="64002" bIns="32001"/>
          <a:lstStyle>
            <a:lvl1pPr marL="124448" indent="-124448">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371061" y="3610233"/>
            <a:ext cx="2000250" cy="889000"/>
          </a:xfrm>
          <a:prstGeom prst="rect">
            <a:avLst/>
          </a:prstGeom>
          <a:solidFill>
            <a:srgbClr val="284563"/>
          </a:solidFill>
          <a:ln>
            <a:noFill/>
          </a:ln>
        </p:spPr>
        <p:txBody>
          <a:bodyPr vert="horz" lIns="64002" tIns="64002" rIns="64002" bIns="32001"/>
          <a:lstStyle>
            <a:lvl1pPr marL="80002"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2465586" y="3610233"/>
            <a:ext cx="6318250" cy="889000"/>
          </a:xfrm>
          <a:prstGeom prst="rect">
            <a:avLst/>
          </a:prstGeom>
        </p:spPr>
        <p:txBody>
          <a:bodyPr vert="horz" lIns="64002" tIns="32001" rIns="64002" bIns="32001"/>
          <a:lstStyle>
            <a:lvl1pPr marL="124448" indent="-124448">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371061" y="4622001"/>
            <a:ext cx="2000250" cy="889000"/>
          </a:xfrm>
          <a:prstGeom prst="rect">
            <a:avLst/>
          </a:prstGeom>
          <a:solidFill>
            <a:srgbClr val="284563"/>
          </a:solidFill>
          <a:ln>
            <a:noFill/>
          </a:ln>
        </p:spPr>
        <p:txBody>
          <a:bodyPr vert="horz" lIns="64002" tIns="64002" rIns="64002" bIns="32001"/>
          <a:lstStyle>
            <a:lvl1pPr marL="80002" indent="0">
              <a:buFontTx/>
              <a:buNone/>
              <a:defRPr sz="1400">
                <a:solidFill>
                  <a:srgbClr val="FFFFFE"/>
                </a:solidFill>
              </a:defRPr>
            </a:lvl1pPr>
            <a:lvl2pPr>
              <a:buFontTx/>
              <a:buNone/>
              <a:defRPr sz="1300">
                <a:solidFill>
                  <a:srgbClr val="FFFFFE"/>
                </a:solidFill>
              </a:defRPr>
            </a:lvl2pPr>
            <a:lvl3pPr>
              <a:buFontTx/>
              <a:buNone/>
              <a:defRPr sz="1300">
                <a:solidFill>
                  <a:srgbClr val="FFFFFE"/>
                </a:solidFill>
              </a:defRPr>
            </a:lvl3pPr>
            <a:lvl4pPr>
              <a:buFontTx/>
              <a:buNone/>
              <a:defRPr sz="1300">
                <a:solidFill>
                  <a:srgbClr val="FFFFFE"/>
                </a:solidFill>
              </a:defRPr>
            </a:lvl4pPr>
            <a:lvl5pPr>
              <a:buFontTx/>
              <a:buNone/>
              <a:defRPr sz="13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2465586" y="4622001"/>
            <a:ext cx="6318250" cy="889000"/>
          </a:xfrm>
          <a:prstGeom prst="rect">
            <a:avLst/>
          </a:prstGeom>
        </p:spPr>
        <p:txBody>
          <a:bodyPr vert="horz" lIns="64002" tIns="32001" rIns="64002" bIns="32001"/>
          <a:lstStyle>
            <a:lvl1pPr marL="124448" indent="-124448">
              <a:defRPr sz="1400">
                <a:solidFill>
                  <a:srgbClr val="141313"/>
                </a:solidFill>
              </a:defRPr>
            </a:lvl1pPr>
            <a:lvl2pPr>
              <a:defRPr sz="1400">
                <a:solidFill>
                  <a:srgbClr val="141313"/>
                </a:solidFill>
              </a:defRPr>
            </a:lvl2pPr>
            <a:lvl3pPr>
              <a:defRPr sz="1400">
                <a:solidFill>
                  <a:srgbClr val="141313"/>
                </a:solidFill>
              </a:defRPr>
            </a:lvl3pPr>
            <a:lvl4pPr>
              <a:defRPr sz="1400">
                <a:solidFill>
                  <a:srgbClr val="141313"/>
                </a:solidFill>
              </a:defRPr>
            </a:lvl4pPr>
            <a:lvl5pPr>
              <a:defRPr sz="14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1828338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2505274" y="1775354"/>
            <a:ext cx="6271698" cy="440531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6" y="454717"/>
            <a:ext cx="7511751" cy="1320637"/>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8" y="2570269"/>
            <a:ext cx="2074863" cy="2692399"/>
          </a:xfrm>
          <a:prstGeom prst="rect">
            <a:avLst/>
          </a:prstGeom>
        </p:spPr>
        <p:txBody>
          <a:bodyPr lIns="64002" tIns="32001" rIns="64002" bIns="32001">
            <a:noAutofit/>
          </a:bodyPr>
          <a:lstStyle>
            <a:lvl1pPr marL="0" indent="0">
              <a:spcBef>
                <a:spcPts val="0"/>
              </a:spcBef>
              <a:spcAft>
                <a:spcPts val="420"/>
              </a:spcAft>
              <a:buFontTx/>
              <a:buNone/>
              <a:defRPr sz="1500">
                <a:solidFill>
                  <a:srgbClr val="141313"/>
                </a:solidFill>
              </a:defRPr>
            </a:lvl1pPr>
            <a:lvl2pPr marL="364454" indent="-204450">
              <a:spcBef>
                <a:spcPts val="0"/>
              </a:spcBef>
              <a:spcAft>
                <a:spcPts val="420"/>
              </a:spcAft>
              <a:buFontTx/>
              <a:buNone/>
              <a:defRPr sz="1500">
                <a:solidFill>
                  <a:srgbClr val="141313"/>
                </a:solidFill>
              </a:defRPr>
            </a:lvl2pPr>
            <a:lvl3pPr marL="524458" indent="-160004">
              <a:spcBef>
                <a:spcPts val="0"/>
              </a:spcBef>
              <a:spcAft>
                <a:spcPts val="420"/>
              </a:spcAft>
              <a:buFontTx/>
              <a:buNone/>
              <a:defRPr sz="1500">
                <a:solidFill>
                  <a:srgbClr val="141313"/>
                </a:solidFill>
              </a:defRPr>
            </a:lvl3pPr>
            <a:lvl4pPr marL="720018" indent="-195560">
              <a:spcBef>
                <a:spcPts val="0"/>
              </a:spcBef>
              <a:spcAft>
                <a:spcPts val="420"/>
              </a:spcAft>
              <a:buFontTx/>
              <a:buNone/>
              <a:defRPr sz="1500">
                <a:solidFill>
                  <a:srgbClr val="141313"/>
                </a:solidFill>
              </a:defRPr>
            </a:lvl4pPr>
            <a:lvl5pPr marL="880022" indent="-160004">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2" y="1821450"/>
            <a:ext cx="2071688" cy="740833"/>
          </a:xfrm>
          <a:prstGeom prst="rect">
            <a:avLst/>
          </a:prstGeom>
        </p:spPr>
        <p:txBody>
          <a:bodyPr lIns="64002" tIns="32001" rIns="64002" bIns="32001">
            <a:noAutofit/>
          </a:bodyPr>
          <a:lstStyle>
            <a:lvl1pPr marL="0" indent="0" algn="l">
              <a:buNone/>
              <a:defRPr sz="15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cxnSp>
        <p:nvCxnSpPr>
          <p:cNvPr id="10" name="Straight Connector 9"/>
          <p:cNvCxnSpPr/>
          <p:nvPr userDrawn="1"/>
        </p:nvCxnSpPr>
        <p:spPr>
          <a:xfrm>
            <a:off x="378026" y="1776679"/>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568774" y="1821450"/>
            <a:ext cx="5075039" cy="550333"/>
          </a:xfrm>
          <a:prstGeom prst="rect">
            <a:avLst/>
          </a:prstGeom>
        </p:spPr>
        <p:txBody>
          <a:bodyPr vert="horz" lIns="64002" tIns="32001" rIns="64002" bIns="32001"/>
          <a:lstStyle>
            <a:lvl1pPr marL="0" indent="0">
              <a:buFontTx/>
              <a:buNone/>
              <a:defRPr sz="1500" b="1">
                <a:solidFill>
                  <a:srgbClr val="FFFFFE"/>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2633215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25678" cy="1317990"/>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7" y="2562283"/>
            <a:ext cx="2807968" cy="3418417"/>
          </a:xfrm>
          <a:prstGeom prst="rect">
            <a:avLst/>
          </a:prstGeom>
        </p:spPr>
        <p:txBody>
          <a:bodyPr lIns="64002" tIns="32001" rIns="64002" bIns="32001">
            <a:noAutofit/>
          </a:bodyPr>
          <a:lstStyle>
            <a:lvl1pPr marL="0" indent="0">
              <a:spcBef>
                <a:spcPts val="0"/>
              </a:spcBef>
              <a:spcAft>
                <a:spcPts val="420"/>
              </a:spcAft>
              <a:buFontTx/>
              <a:buNone/>
              <a:defRPr sz="1500">
                <a:solidFill>
                  <a:srgbClr val="141313"/>
                </a:solidFill>
              </a:defRPr>
            </a:lvl1pPr>
            <a:lvl2pPr marL="364454" indent="-204450">
              <a:spcBef>
                <a:spcPts val="0"/>
              </a:spcBef>
              <a:spcAft>
                <a:spcPts val="420"/>
              </a:spcAft>
              <a:buFontTx/>
              <a:buNone/>
              <a:defRPr sz="1500">
                <a:solidFill>
                  <a:srgbClr val="141313"/>
                </a:solidFill>
              </a:defRPr>
            </a:lvl2pPr>
            <a:lvl3pPr marL="524458" indent="-160004">
              <a:spcBef>
                <a:spcPts val="0"/>
              </a:spcBef>
              <a:spcAft>
                <a:spcPts val="420"/>
              </a:spcAft>
              <a:buFontTx/>
              <a:buNone/>
              <a:defRPr sz="1500">
                <a:solidFill>
                  <a:srgbClr val="141313"/>
                </a:solidFill>
              </a:defRPr>
            </a:lvl3pPr>
            <a:lvl4pPr marL="720018" indent="-195560">
              <a:spcBef>
                <a:spcPts val="0"/>
              </a:spcBef>
              <a:spcAft>
                <a:spcPts val="420"/>
              </a:spcAft>
              <a:buFontTx/>
              <a:buNone/>
              <a:defRPr sz="1500">
                <a:solidFill>
                  <a:srgbClr val="141313"/>
                </a:solidFill>
              </a:defRPr>
            </a:lvl4pPr>
            <a:lvl5pPr marL="880022" indent="-160004">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3" y="1821450"/>
            <a:ext cx="2804793" cy="740833"/>
          </a:xfrm>
          <a:prstGeom prst="rect">
            <a:avLst/>
          </a:prstGeom>
        </p:spPr>
        <p:txBody>
          <a:bodyPr lIns="64002" tIns="32001" rIns="64002" bIns="32001">
            <a:noAutofit/>
          </a:bodyPr>
          <a:lstStyle>
            <a:lvl1pPr marL="0" indent="0" algn="l">
              <a:buNone/>
              <a:defRPr sz="15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cxnSp>
        <p:nvCxnSpPr>
          <p:cNvPr id="10" name="Straight Connector 9"/>
          <p:cNvCxnSpPr/>
          <p:nvPr userDrawn="1"/>
        </p:nvCxnSpPr>
        <p:spPr>
          <a:xfrm flipV="1">
            <a:off x="378026" y="1775354"/>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158099" y="1821450"/>
            <a:ext cx="2786895" cy="740833"/>
          </a:xfrm>
          <a:prstGeom prst="rect">
            <a:avLst/>
          </a:prstGeom>
        </p:spPr>
        <p:txBody>
          <a:bodyPr vert="horz" lIns="64002" tIns="32001" rIns="64002" bIns="32001"/>
          <a:lstStyle>
            <a:lvl1pPr marL="0" indent="0">
              <a:buFontTx/>
              <a:buNone/>
              <a:defRPr sz="15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5986771" y="1821450"/>
            <a:ext cx="2797065" cy="740833"/>
          </a:xfrm>
          <a:prstGeom prst="rect">
            <a:avLst/>
          </a:prstGeom>
        </p:spPr>
        <p:txBody>
          <a:bodyPr vert="horz" lIns="64002" tIns="32001" rIns="64002" bIns="32001"/>
          <a:lstStyle>
            <a:lvl1pPr marL="0" indent="0">
              <a:buFontTx/>
              <a:buNone/>
              <a:defRPr sz="15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3158099" y="2562283"/>
            <a:ext cx="2786895" cy="3418417"/>
          </a:xfrm>
          <a:prstGeom prst="rect">
            <a:avLst/>
          </a:prstGeom>
        </p:spPr>
        <p:txBody>
          <a:bodyPr vert="horz" lIns="64002" tIns="32001" rIns="64002" bIns="32001"/>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5986770" y="2562283"/>
            <a:ext cx="2797066" cy="3418417"/>
          </a:xfrm>
          <a:prstGeom prst="rect">
            <a:avLst/>
          </a:prstGeom>
        </p:spPr>
        <p:txBody>
          <a:bodyPr vert="horz" lIns="64002" tIns="32001" rIns="64002" bIns="32001"/>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3219577" y="1774030"/>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6058421" y="1772709"/>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058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9563" y="359833"/>
            <a:ext cx="8488164" cy="1143000"/>
          </a:xfrm>
          <a:prstGeom prst="rect">
            <a:avLst/>
          </a:prstGeom>
        </p:spPr>
        <p:txBody>
          <a:bodyPr vert="horz" lIns="64008" tIns="32004" rIns="64008" bIns="32004"/>
          <a:lstStyle>
            <a:lvl1pPr algn="l">
              <a:defRPr sz="3800"/>
            </a:lvl1pPr>
          </a:lstStyle>
          <a:p>
            <a:r>
              <a:rPr lang="en-US" dirty="0"/>
              <a:t>Click to edit master title style</a:t>
            </a:r>
          </a:p>
        </p:txBody>
      </p:sp>
      <p:sp>
        <p:nvSpPr>
          <p:cNvPr id="3" name="Date Placeholder 2"/>
          <p:cNvSpPr>
            <a:spLocks noGrp="1"/>
          </p:cNvSpPr>
          <p:nvPr>
            <p:ph type="dt" sz="half" idx="10"/>
          </p:nvPr>
        </p:nvSpPr>
        <p:spPr>
          <a:xfrm>
            <a:off x="298450" y="6356351"/>
            <a:ext cx="865747" cy="365125"/>
          </a:xfrm>
          <a:prstGeom prst="rect">
            <a:avLst/>
          </a:prstGeom>
        </p:spPr>
        <p:txBody>
          <a:bodyPr lIns="64008" tIns="32004" rIns="64008" bIns="32004"/>
          <a:lstStyle/>
          <a:p>
            <a:endParaRPr lang="en-US" dirty="0"/>
          </a:p>
        </p:txBody>
      </p:sp>
      <p:sp>
        <p:nvSpPr>
          <p:cNvPr id="4" name="Footer Placeholder 3"/>
          <p:cNvSpPr>
            <a:spLocks noGrp="1"/>
          </p:cNvSpPr>
          <p:nvPr>
            <p:ph type="ftr" sz="quarter" idx="11"/>
          </p:nvPr>
        </p:nvSpPr>
        <p:spPr>
          <a:xfrm>
            <a:off x="1164197" y="6356351"/>
            <a:ext cx="4696853" cy="365125"/>
          </a:xfrm>
          <a:prstGeom prst="rect">
            <a:avLst/>
          </a:prstGeom>
        </p:spPr>
        <p:txBody>
          <a:bodyPr lIns="64008" tIns="32004" rIns="64008" bIns="32004"/>
          <a:lstStyle/>
          <a:p>
            <a:r>
              <a:rPr lang="en-US" dirty="0"/>
              <a:t>03/06/2018</a:t>
            </a:r>
          </a:p>
        </p:txBody>
      </p:sp>
      <p:sp>
        <p:nvSpPr>
          <p:cNvPr id="5" name="Slide Number Placeholder 4"/>
          <p:cNvSpPr>
            <a:spLocks noGrp="1"/>
          </p:cNvSpPr>
          <p:nvPr>
            <p:ph type="sldNum" sz="quarter" idx="12"/>
          </p:nvPr>
        </p:nvSpPr>
        <p:spPr>
          <a:xfrm>
            <a:off x="6727825" y="6356351"/>
            <a:ext cx="2133600" cy="365125"/>
          </a:xfrm>
          <a:prstGeom prst="rect">
            <a:avLst/>
          </a:prstGeom>
        </p:spPr>
        <p:txBody>
          <a:bodyPr lIns="64008" tIns="32004" rIns="64008" bIns="32004"/>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325437" y="1735667"/>
            <a:ext cx="8463996" cy="3524250"/>
          </a:xfrm>
          <a:prstGeom prst="rect">
            <a:avLst/>
          </a:prstGeom>
        </p:spPr>
        <p:txBody>
          <a:bodyPr vert="horz" lIns="64008" tIns="32004" rIns="64008" bIns="32004"/>
          <a:lstStyle>
            <a:lvl1pPr marL="0" indent="0">
              <a:lnSpc>
                <a:spcPct val="150000"/>
              </a:lnSpc>
              <a:spcBef>
                <a:spcPts val="0"/>
              </a:spcBef>
              <a:spcAft>
                <a:spcPts val="1680"/>
              </a:spcAft>
              <a:buFontTx/>
              <a:buNone/>
              <a:defRPr sz="1400">
                <a:solidFill>
                  <a:srgbClr val="141313"/>
                </a:solidFill>
              </a:defRPr>
            </a:lvl1pPr>
            <a:lvl2pPr>
              <a:buFontTx/>
              <a:buNone/>
              <a:defRPr sz="1400">
                <a:solidFill>
                  <a:srgbClr val="141313"/>
                </a:solidFill>
              </a:defRPr>
            </a:lvl2pPr>
            <a:lvl3pPr>
              <a:buFontTx/>
              <a:buNone/>
              <a:defRPr sz="1400">
                <a:solidFill>
                  <a:srgbClr val="141313"/>
                </a:solidFill>
              </a:defRPr>
            </a:lvl3pPr>
            <a:lvl4pPr>
              <a:buFontTx/>
              <a:buNone/>
              <a:defRPr sz="1400">
                <a:solidFill>
                  <a:srgbClr val="141313"/>
                </a:solidFill>
              </a:defRPr>
            </a:lvl4pPr>
            <a:lvl5pPr>
              <a:buFontTx/>
              <a:buNone/>
              <a:defRPr sz="1400">
                <a:solidFill>
                  <a:srgbClr val="141313"/>
                </a:solidFill>
              </a:defRPr>
            </a:lvl5pPr>
          </a:lstStyle>
          <a:p>
            <a:pPr lvl="0"/>
            <a:r>
              <a:rPr lang="en-US" dirty="0"/>
              <a:t>Click to edit master text styles</a:t>
            </a:r>
          </a:p>
        </p:txBody>
      </p:sp>
      <p:cxnSp>
        <p:nvCxnSpPr>
          <p:cNvPr id="7" name="Straight Connector 6"/>
          <p:cNvCxnSpPr/>
          <p:nvPr userDrawn="1"/>
        </p:nvCxnSpPr>
        <p:spPr>
          <a:xfrm>
            <a:off x="378024" y="1787260"/>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dirty="0"/>
          </a:p>
        </p:txBody>
      </p:sp>
    </p:spTree>
    <p:extLst>
      <p:ext uri="{BB962C8B-B14F-4D97-AF65-F5344CB8AC3E}">
        <p14:creationId xmlns:p14="http://schemas.microsoft.com/office/powerpoint/2010/main" val="3307359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5" y="454717"/>
            <a:ext cx="7525678" cy="1317990"/>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7" y="2562283"/>
            <a:ext cx="2807968" cy="3418417"/>
          </a:xfrm>
          <a:prstGeom prst="rect">
            <a:avLst/>
          </a:prstGeom>
        </p:spPr>
        <p:txBody>
          <a:bodyPr lIns="64002" tIns="32001" rIns="64002" bIns="32001">
            <a:noAutofit/>
          </a:bodyPr>
          <a:lstStyle>
            <a:lvl1pPr marL="0" indent="0">
              <a:spcBef>
                <a:spcPts val="0"/>
              </a:spcBef>
              <a:spcAft>
                <a:spcPts val="420"/>
              </a:spcAft>
              <a:buFontTx/>
              <a:buNone/>
              <a:defRPr sz="1500">
                <a:solidFill>
                  <a:srgbClr val="141313"/>
                </a:solidFill>
              </a:defRPr>
            </a:lvl1pPr>
            <a:lvl2pPr marL="364454" indent="-204450">
              <a:spcBef>
                <a:spcPts val="0"/>
              </a:spcBef>
              <a:spcAft>
                <a:spcPts val="420"/>
              </a:spcAft>
              <a:buFontTx/>
              <a:buNone/>
              <a:defRPr sz="1500">
                <a:solidFill>
                  <a:srgbClr val="141313"/>
                </a:solidFill>
              </a:defRPr>
            </a:lvl2pPr>
            <a:lvl3pPr marL="524458" indent="-160004">
              <a:spcBef>
                <a:spcPts val="0"/>
              </a:spcBef>
              <a:spcAft>
                <a:spcPts val="420"/>
              </a:spcAft>
              <a:buFontTx/>
              <a:buNone/>
              <a:defRPr sz="1500">
                <a:solidFill>
                  <a:srgbClr val="141313"/>
                </a:solidFill>
              </a:defRPr>
            </a:lvl3pPr>
            <a:lvl4pPr marL="720018" indent="-195560">
              <a:spcBef>
                <a:spcPts val="0"/>
              </a:spcBef>
              <a:spcAft>
                <a:spcPts val="420"/>
              </a:spcAft>
              <a:buFontTx/>
              <a:buNone/>
              <a:defRPr sz="1500">
                <a:solidFill>
                  <a:srgbClr val="141313"/>
                </a:solidFill>
              </a:defRPr>
            </a:lvl4pPr>
            <a:lvl5pPr marL="880022" indent="-160004">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3" y="1821450"/>
            <a:ext cx="2804793" cy="740833"/>
          </a:xfrm>
          <a:prstGeom prst="rect">
            <a:avLst/>
          </a:prstGeom>
        </p:spPr>
        <p:txBody>
          <a:bodyPr lIns="64002" tIns="32001" rIns="64002" bIns="32001">
            <a:noAutofit/>
          </a:bodyPr>
          <a:lstStyle>
            <a:lvl1pPr marL="0" indent="0" algn="l">
              <a:buNone/>
              <a:defRPr sz="15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cxnSp>
        <p:nvCxnSpPr>
          <p:cNvPr id="10" name="Straight Connector 9"/>
          <p:cNvCxnSpPr/>
          <p:nvPr userDrawn="1"/>
        </p:nvCxnSpPr>
        <p:spPr>
          <a:xfrm flipV="1">
            <a:off x="378026" y="1775354"/>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158099" y="1821450"/>
            <a:ext cx="2786895" cy="740833"/>
          </a:xfrm>
          <a:prstGeom prst="rect">
            <a:avLst/>
          </a:prstGeom>
        </p:spPr>
        <p:txBody>
          <a:bodyPr vert="horz" lIns="64002" tIns="32001" rIns="64002" bIns="32001"/>
          <a:lstStyle>
            <a:lvl1pPr marL="0" indent="0">
              <a:buFontTx/>
              <a:buNone/>
              <a:defRPr sz="1500" b="1">
                <a:solidFill>
                  <a:schemeClr val="accent1"/>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5986771" y="1821450"/>
            <a:ext cx="2797065" cy="740833"/>
          </a:xfrm>
          <a:prstGeom prst="rect">
            <a:avLst/>
          </a:prstGeom>
        </p:spPr>
        <p:txBody>
          <a:bodyPr vert="horz" lIns="64002" tIns="32001" rIns="64002" bIns="32001"/>
          <a:lstStyle>
            <a:lvl1pPr marL="0" indent="0">
              <a:buFontTx/>
              <a:buNone/>
              <a:defRPr sz="1500" b="1">
                <a:solidFill>
                  <a:schemeClr val="accent4"/>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3158099" y="2562283"/>
            <a:ext cx="2786895" cy="3418417"/>
          </a:xfrm>
          <a:prstGeom prst="rect">
            <a:avLst/>
          </a:prstGeom>
        </p:spPr>
        <p:txBody>
          <a:bodyPr vert="horz" lIns="64002" tIns="32001" rIns="64002" bIns="32001"/>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5986770" y="2562283"/>
            <a:ext cx="2797066" cy="3418417"/>
          </a:xfrm>
          <a:prstGeom prst="rect">
            <a:avLst/>
          </a:prstGeom>
        </p:spPr>
        <p:txBody>
          <a:bodyPr vert="horz" lIns="64002" tIns="32001" rIns="64002" bIns="32001"/>
          <a:lstStyle>
            <a:lvl1pPr marL="0" indent="0">
              <a:buFontTx/>
              <a:buNone/>
              <a:defRPr sz="1500">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3219577" y="1774030"/>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6058421" y="1772709"/>
            <a:ext cx="272541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40468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7" y="454717"/>
            <a:ext cx="7539603" cy="1320637"/>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8" y="2562286"/>
            <a:ext cx="2074863" cy="2692399"/>
          </a:xfrm>
          <a:prstGeom prst="rect">
            <a:avLst/>
          </a:prstGeom>
        </p:spPr>
        <p:txBody>
          <a:bodyPr lIns="64002" tIns="32001" rIns="64002" bIns="32001">
            <a:noAutofit/>
          </a:bodyPr>
          <a:lstStyle>
            <a:lvl1pPr marL="0" indent="0">
              <a:spcBef>
                <a:spcPts val="0"/>
              </a:spcBef>
              <a:spcAft>
                <a:spcPts val="420"/>
              </a:spcAft>
              <a:buFontTx/>
              <a:buNone/>
              <a:defRPr sz="1500">
                <a:solidFill>
                  <a:srgbClr val="141313"/>
                </a:solidFill>
              </a:defRPr>
            </a:lvl1pPr>
            <a:lvl2pPr marL="364454" indent="-204450">
              <a:spcBef>
                <a:spcPts val="0"/>
              </a:spcBef>
              <a:spcAft>
                <a:spcPts val="420"/>
              </a:spcAft>
              <a:buFontTx/>
              <a:buNone/>
              <a:defRPr sz="1500">
                <a:solidFill>
                  <a:srgbClr val="141313"/>
                </a:solidFill>
              </a:defRPr>
            </a:lvl2pPr>
            <a:lvl3pPr marL="524458" indent="-160004">
              <a:spcBef>
                <a:spcPts val="0"/>
              </a:spcBef>
              <a:spcAft>
                <a:spcPts val="420"/>
              </a:spcAft>
              <a:buFontTx/>
              <a:buNone/>
              <a:defRPr sz="1500">
                <a:solidFill>
                  <a:srgbClr val="141313"/>
                </a:solidFill>
              </a:defRPr>
            </a:lvl3pPr>
            <a:lvl4pPr marL="720018" indent="-195560">
              <a:spcBef>
                <a:spcPts val="0"/>
              </a:spcBef>
              <a:spcAft>
                <a:spcPts val="420"/>
              </a:spcAft>
              <a:buFontTx/>
              <a:buNone/>
              <a:defRPr sz="1500">
                <a:solidFill>
                  <a:srgbClr val="141313"/>
                </a:solidFill>
              </a:defRPr>
            </a:lvl4pPr>
            <a:lvl5pPr marL="880022" indent="-160004">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2" y="1821450"/>
            <a:ext cx="2071688" cy="740833"/>
          </a:xfrm>
          <a:prstGeom prst="rect">
            <a:avLst/>
          </a:prstGeom>
        </p:spPr>
        <p:txBody>
          <a:bodyPr lIns="64002" tIns="32001" rIns="64002" bIns="32001">
            <a:noAutofit/>
          </a:bodyPr>
          <a:lstStyle>
            <a:lvl1pPr marL="0" indent="0" algn="l">
              <a:buNone/>
              <a:defRPr sz="15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cxnSp>
        <p:nvCxnSpPr>
          <p:cNvPr id="10" name="Straight Connector 9"/>
          <p:cNvCxnSpPr/>
          <p:nvPr userDrawn="1"/>
        </p:nvCxnSpPr>
        <p:spPr>
          <a:xfrm>
            <a:off x="378026" y="1776679"/>
            <a:ext cx="19923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505276" y="1775353"/>
            <a:ext cx="6278563"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2457649" y="1867869"/>
            <a:ext cx="1587500" cy="1058333"/>
          </a:xfrm>
          <a:prstGeom prst="rect">
            <a:avLst/>
          </a:prstGeom>
        </p:spPr>
        <p:txBody>
          <a:bodyPr vert="horz" lIns="64002" tIns="32001" rIns="64002" bIns="32001"/>
          <a:lstStyle>
            <a:lvl1pPr marL="0" indent="0">
              <a:buFontTx/>
              <a:buNone/>
              <a:defRPr sz="13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4045149" y="1867869"/>
            <a:ext cx="1587500" cy="1058333"/>
          </a:xfrm>
          <a:prstGeom prst="rect">
            <a:avLst/>
          </a:prstGeom>
        </p:spPr>
        <p:txBody>
          <a:bodyPr vert="horz" lIns="64002" tIns="32001" rIns="64002" bIns="32001"/>
          <a:lstStyle>
            <a:lvl1pPr marL="0" indent="0">
              <a:buFontTx/>
              <a:buNone/>
              <a:defRPr sz="1300" b="1">
                <a:solidFill>
                  <a:srgbClr val="141313"/>
                </a:solidFill>
              </a:defRPr>
            </a:lvl1pPr>
            <a:lvl2pPr marL="0" indent="0">
              <a:buFontTx/>
              <a:buNone/>
              <a:defRPr sz="1500">
                <a:solidFill>
                  <a:srgbClr val="141313"/>
                </a:solidFill>
              </a:defRPr>
            </a:lvl2pPr>
            <a:lvl3pPr marL="0" indent="0">
              <a:buFontTx/>
              <a:buNone/>
              <a:defRPr sz="1500">
                <a:solidFill>
                  <a:srgbClr val="141313"/>
                </a:solidFill>
              </a:defRPr>
            </a:lvl3pPr>
            <a:lvl4pPr marL="0" indent="0">
              <a:buFontTx/>
              <a:buNone/>
              <a:defRPr sz="1500">
                <a:solidFill>
                  <a:srgbClr val="141313"/>
                </a:solidFill>
              </a:defRPr>
            </a:lvl4pPr>
            <a:lvl5pPr marL="0" indent="0">
              <a:buFontTx/>
              <a:buNone/>
              <a:defRPr sz="15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5632649" y="1867869"/>
            <a:ext cx="1587500" cy="1058333"/>
          </a:xfrm>
          <a:prstGeom prst="rect">
            <a:avLst/>
          </a:prstGeom>
        </p:spPr>
        <p:txBody>
          <a:bodyPr vert="horz" lIns="64002" tIns="32001" rIns="64002" bIns="32001"/>
          <a:lstStyle>
            <a:lvl1pPr marL="0" indent="0">
              <a:buFontTx/>
              <a:buNone/>
              <a:defRPr sz="13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7220149" y="1867869"/>
            <a:ext cx="1641276" cy="1058333"/>
          </a:xfrm>
          <a:prstGeom prst="rect">
            <a:avLst/>
          </a:prstGeom>
        </p:spPr>
        <p:txBody>
          <a:bodyPr vert="horz" lIns="64002" tIns="32001" rIns="64002" bIns="32001"/>
          <a:lstStyle>
            <a:lvl1pPr marL="0" indent="0">
              <a:buFontTx/>
              <a:buNone/>
              <a:defRPr sz="1300" b="1">
                <a:solidFill>
                  <a:srgbClr val="141313"/>
                </a:solidFill>
              </a:defRPr>
            </a:lvl1pPr>
            <a:lvl2pPr marL="0" indent="0">
              <a:buFontTx/>
              <a:buNone/>
              <a:defRPr sz="1500" b="1">
                <a:solidFill>
                  <a:srgbClr val="141313"/>
                </a:solidFill>
              </a:defRPr>
            </a:lvl2pPr>
            <a:lvl3pPr marL="0" indent="0">
              <a:buFontTx/>
              <a:buNone/>
              <a:defRPr sz="1500" b="1">
                <a:solidFill>
                  <a:srgbClr val="141313"/>
                </a:solidFill>
              </a:defRPr>
            </a:lvl3pPr>
            <a:lvl4pPr marL="0" indent="0">
              <a:buFontTx/>
              <a:buNone/>
              <a:defRPr sz="1500" b="1">
                <a:solidFill>
                  <a:srgbClr val="141313"/>
                </a:solidFill>
              </a:defRPr>
            </a:lvl4pPr>
            <a:lvl5pPr marL="0" indent="0">
              <a:buFontTx/>
              <a:buNone/>
              <a:defRPr sz="1500" b="1">
                <a:solidFill>
                  <a:srgbClr val="141313"/>
                </a:solidFill>
              </a:defRPr>
            </a:lvl5pPr>
          </a:lstStyle>
          <a:p>
            <a:pPr lvl="0"/>
            <a:r>
              <a:rPr lang="en-US" dirty="0"/>
              <a:t>Click to edit master text styles</a:t>
            </a:r>
          </a:p>
        </p:txBody>
      </p:sp>
    </p:spTree>
    <p:extLst>
      <p:ext uri="{BB962C8B-B14F-4D97-AF65-F5344CB8AC3E}">
        <p14:creationId xmlns:p14="http://schemas.microsoft.com/office/powerpoint/2010/main" val="24157883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03/06/2018</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309547" y="454717"/>
            <a:ext cx="7539603" cy="1321960"/>
          </a:xfrm>
          <a:prstGeom prst="rect">
            <a:avLst/>
          </a:prstGeom>
        </p:spPr>
        <p:txBody>
          <a:bodyPr lIns="64002" tIns="32001" rIns="64002" bIns="32001" anchor="t">
            <a:noAutofit/>
          </a:bodyPr>
          <a:lstStyle>
            <a:lvl1pPr algn="l">
              <a:lnSpc>
                <a:spcPts val="3808"/>
              </a:lnSpc>
              <a:defRPr sz="38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319286" y="4821917"/>
            <a:ext cx="4186238" cy="1488018"/>
          </a:xfrm>
          <a:prstGeom prst="rect">
            <a:avLst/>
          </a:prstGeom>
        </p:spPr>
        <p:txBody>
          <a:bodyPr lIns="64002" tIns="32001" rIns="64002" bIns="32001">
            <a:noAutofit/>
          </a:bodyPr>
          <a:lstStyle>
            <a:lvl1pPr marL="0" indent="0">
              <a:spcBef>
                <a:spcPts val="0"/>
              </a:spcBef>
              <a:spcAft>
                <a:spcPts val="420"/>
              </a:spcAft>
              <a:buFontTx/>
              <a:buNone/>
              <a:defRPr sz="1500">
                <a:solidFill>
                  <a:srgbClr val="141313"/>
                </a:solidFill>
              </a:defRPr>
            </a:lvl1pPr>
            <a:lvl2pPr marL="364454" indent="-204450">
              <a:spcBef>
                <a:spcPts val="0"/>
              </a:spcBef>
              <a:spcAft>
                <a:spcPts val="420"/>
              </a:spcAft>
              <a:buFontTx/>
              <a:buNone/>
              <a:defRPr sz="1500">
                <a:solidFill>
                  <a:srgbClr val="141313"/>
                </a:solidFill>
              </a:defRPr>
            </a:lvl2pPr>
            <a:lvl3pPr marL="524458" indent="-160004">
              <a:spcBef>
                <a:spcPts val="0"/>
              </a:spcBef>
              <a:spcAft>
                <a:spcPts val="420"/>
              </a:spcAft>
              <a:buFontTx/>
              <a:buNone/>
              <a:defRPr sz="1500">
                <a:solidFill>
                  <a:srgbClr val="141313"/>
                </a:solidFill>
              </a:defRPr>
            </a:lvl3pPr>
            <a:lvl4pPr marL="720018" indent="-195560">
              <a:spcBef>
                <a:spcPts val="0"/>
              </a:spcBef>
              <a:spcAft>
                <a:spcPts val="420"/>
              </a:spcAft>
              <a:buFontTx/>
              <a:buNone/>
              <a:defRPr sz="1500">
                <a:solidFill>
                  <a:srgbClr val="141313"/>
                </a:solidFill>
              </a:defRPr>
            </a:lvl4pPr>
            <a:lvl5pPr marL="880022" indent="-160004">
              <a:spcBef>
                <a:spcPts val="0"/>
              </a:spcBef>
              <a:spcAft>
                <a:spcPts val="420"/>
              </a:spcAft>
              <a:buFontTx/>
              <a:buNone/>
              <a:defRPr sz="15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322461" y="1821450"/>
            <a:ext cx="8461376" cy="740833"/>
          </a:xfrm>
          <a:prstGeom prst="rect">
            <a:avLst/>
          </a:prstGeom>
        </p:spPr>
        <p:txBody>
          <a:bodyPr lIns="64002" tIns="32001" rIns="64002" bIns="32001">
            <a:noAutofit/>
          </a:bodyPr>
          <a:lstStyle>
            <a:lvl1pPr marL="0" indent="0" algn="l">
              <a:buNone/>
              <a:defRPr sz="1500" b="1">
                <a:solidFill>
                  <a:srgbClr val="141313"/>
                </a:solidFill>
              </a:defRPr>
            </a:lvl1pPr>
            <a:lvl2pPr marL="457131" indent="0" algn="ctr">
              <a:buNone/>
              <a:defRPr>
                <a:solidFill>
                  <a:schemeClr val="tx1">
                    <a:tint val="75000"/>
                  </a:schemeClr>
                </a:solidFill>
              </a:defRPr>
            </a:lvl2pPr>
            <a:lvl3pPr marL="914263" indent="0" algn="ctr">
              <a:buNone/>
              <a:defRPr>
                <a:solidFill>
                  <a:schemeClr val="tx1">
                    <a:tint val="75000"/>
                  </a:schemeClr>
                </a:solidFill>
              </a:defRPr>
            </a:lvl3pPr>
            <a:lvl4pPr marL="1371395" indent="0" algn="ctr">
              <a:buNone/>
              <a:defRPr>
                <a:solidFill>
                  <a:schemeClr val="tx1">
                    <a:tint val="75000"/>
                  </a:schemeClr>
                </a:solidFill>
              </a:defRPr>
            </a:lvl4pPr>
            <a:lvl5pPr marL="1828527" indent="0" algn="ctr">
              <a:buNone/>
              <a:defRPr>
                <a:solidFill>
                  <a:schemeClr val="tx1">
                    <a:tint val="75000"/>
                  </a:schemeClr>
                </a:solidFill>
              </a:defRPr>
            </a:lvl5pPr>
            <a:lvl6pPr marL="2285658" indent="0" algn="ctr">
              <a:buNone/>
              <a:defRPr>
                <a:solidFill>
                  <a:schemeClr val="tx1">
                    <a:tint val="75000"/>
                  </a:schemeClr>
                </a:solidFill>
              </a:defRPr>
            </a:lvl6pPr>
            <a:lvl7pPr marL="2742789" indent="0" algn="ctr">
              <a:buNone/>
              <a:defRPr>
                <a:solidFill>
                  <a:schemeClr val="tx1">
                    <a:tint val="75000"/>
                  </a:schemeClr>
                </a:solidFill>
              </a:defRPr>
            </a:lvl7pPr>
            <a:lvl8pPr marL="3199920" indent="0" algn="ctr">
              <a:buNone/>
              <a:defRPr>
                <a:solidFill>
                  <a:schemeClr val="tx1">
                    <a:tint val="75000"/>
                  </a:schemeClr>
                </a:solidFill>
              </a:defRPr>
            </a:lvl8pPr>
            <a:lvl9pPr marL="3657051"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2"/>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prstClr val="white"/>
              </a:solidFill>
            </a:endParaRPr>
          </a:p>
        </p:txBody>
      </p:sp>
      <p:cxnSp>
        <p:nvCxnSpPr>
          <p:cNvPr id="10" name="Straight Connector 9"/>
          <p:cNvCxnSpPr/>
          <p:nvPr userDrawn="1"/>
        </p:nvCxnSpPr>
        <p:spPr>
          <a:xfrm>
            <a:off x="378026" y="1776679"/>
            <a:ext cx="8405813"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370086" y="4773084"/>
            <a:ext cx="4111625" cy="1323"/>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4627563" y="4821919"/>
            <a:ext cx="4156274" cy="1471083"/>
          </a:xfrm>
          <a:prstGeom prst="rect">
            <a:avLst/>
          </a:prstGeom>
        </p:spPr>
        <p:txBody>
          <a:bodyPr vert="horz" lIns="64002" tIns="32001" rIns="64002" bIns="32001"/>
          <a:lstStyle>
            <a:lvl1pPr marL="124448" indent="-124448">
              <a:tabLst/>
              <a:defRPr sz="1500">
                <a:solidFill>
                  <a:srgbClr val="141313"/>
                </a:solidFill>
              </a:defRPr>
            </a:lvl1pPr>
            <a:lvl2pPr marL="320008" indent="-195560">
              <a:defRPr sz="1500">
                <a:solidFill>
                  <a:srgbClr val="141313"/>
                </a:solidFill>
              </a:defRPr>
            </a:lvl2pPr>
            <a:lvl3pPr>
              <a:defRPr sz="1500">
                <a:solidFill>
                  <a:srgbClr val="141313"/>
                </a:solidFill>
              </a:defRPr>
            </a:lvl3pPr>
            <a:lvl4pPr>
              <a:defRPr sz="1500">
                <a:solidFill>
                  <a:srgbClr val="141313"/>
                </a:solidFill>
              </a:defRPr>
            </a:lvl4pPr>
            <a:lvl5pPr>
              <a:defRPr sz="15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4627562" y="4771762"/>
            <a:ext cx="4156274" cy="2647"/>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235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3070192" y="2670504"/>
            <a:ext cx="3028694" cy="1041583"/>
          </a:xfrm>
          <a:prstGeom prst="rect">
            <a:avLst/>
          </a:prstGeom>
        </p:spPr>
      </p:pic>
      <p:sp>
        <p:nvSpPr>
          <p:cNvPr id="9" name="TextBox 8"/>
          <p:cNvSpPr txBox="1"/>
          <p:nvPr userDrawn="1"/>
        </p:nvSpPr>
        <p:spPr>
          <a:xfrm>
            <a:off x="1410259" y="6356353"/>
            <a:ext cx="6326188" cy="249293"/>
          </a:xfrm>
          <a:prstGeom prst="rect">
            <a:avLst/>
          </a:prstGeom>
          <a:noFill/>
        </p:spPr>
        <p:txBody>
          <a:bodyPr wrap="square" lIns="64002" tIns="32001" rIns="64002" bIns="32001" rtlCol="0">
            <a:spAutoFit/>
          </a:bodyPr>
          <a:lstStyle/>
          <a:p>
            <a:pPr defTabSz="457131"/>
            <a:r>
              <a:rPr lang="en-US" sz="600" dirty="0">
                <a:solidFill>
                  <a:srgbClr val="141313"/>
                </a:solidFill>
              </a:rPr>
              <a:t>© 2017 Conduent Business Services, LLC. All rights reserved. Conduent and Conduent Agile Star are trademarks of Conduent Business Services, LLC in the United States and/or other countries.</a:t>
            </a:r>
            <a:endParaRPr lang="en-US" sz="600" dirty="0">
              <a:solidFill>
                <a:srgbClr val="141313"/>
              </a:solidFill>
              <a:cs typeface="Arial"/>
            </a:endParaRPr>
          </a:p>
        </p:txBody>
      </p:sp>
      <p:sp>
        <p:nvSpPr>
          <p:cNvPr id="4" name="Rectangle 3"/>
          <p:cNvSpPr/>
          <p:nvPr userDrawn="1"/>
        </p:nvSpPr>
        <p:spPr>
          <a:xfrm>
            <a:off x="7770572" y="194950"/>
            <a:ext cx="1134949" cy="668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4002" tIns="32001" rIns="64002" bIns="32001" rtlCol="0" anchor="ctr"/>
          <a:lstStyle/>
          <a:p>
            <a:pPr algn="ctr" defTabSz="457131"/>
            <a:endParaRPr lang="en-US" dirty="0">
              <a:solidFill>
                <a:srgbClr val="FFFFFE"/>
              </a:solidFill>
            </a:endParaRPr>
          </a:p>
        </p:txBody>
      </p:sp>
    </p:spTree>
    <p:extLst>
      <p:ext uri="{BB962C8B-B14F-4D97-AF65-F5344CB8AC3E}">
        <p14:creationId xmlns:p14="http://schemas.microsoft.com/office/powerpoint/2010/main" val="7456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3070192" y="2670504"/>
            <a:ext cx="3028694" cy="1041583"/>
          </a:xfrm>
          <a:prstGeom prst="rect">
            <a:avLst/>
          </a:prstGeom>
        </p:spPr>
      </p:pic>
      <p:sp>
        <p:nvSpPr>
          <p:cNvPr id="9" name="TextBox 8"/>
          <p:cNvSpPr txBox="1"/>
          <p:nvPr userDrawn="1"/>
        </p:nvSpPr>
        <p:spPr>
          <a:xfrm>
            <a:off x="1410259" y="6356351"/>
            <a:ext cx="6326188" cy="156966"/>
          </a:xfrm>
          <a:prstGeom prst="rect">
            <a:avLst/>
          </a:prstGeom>
          <a:noFill/>
        </p:spPr>
        <p:txBody>
          <a:bodyPr wrap="square" lIns="64008" tIns="32004" rIns="64008" bIns="32004" rtlCol="0">
            <a:spAutoFit/>
          </a:bodyPr>
          <a:lstStyle/>
          <a:p>
            <a:r>
              <a:rPr lang="en-US" sz="6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600" dirty="0">
              <a:solidFill>
                <a:srgbClr val="141313"/>
              </a:solidFill>
              <a:latin typeface="Arial"/>
              <a:cs typeface="Arial"/>
            </a:endParaRPr>
          </a:p>
        </p:txBody>
      </p:sp>
      <p:sp>
        <p:nvSpPr>
          <p:cNvPr id="4" name="Rectangle 3"/>
          <p:cNvSpPr/>
          <p:nvPr userDrawn="1"/>
        </p:nvSpPr>
        <p:spPr>
          <a:xfrm>
            <a:off x="7770572" y="194949"/>
            <a:ext cx="1134949" cy="6683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a:endParaRPr lang="en-US" dirty="0">
              <a:solidFill>
                <a:srgbClr val="FFFFFE"/>
              </a:solidFill>
            </a:endParaRPr>
          </a:p>
        </p:txBody>
      </p:sp>
    </p:spTree>
    <p:extLst>
      <p:ext uri="{BB962C8B-B14F-4D97-AF65-F5344CB8AC3E}">
        <p14:creationId xmlns:p14="http://schemas.microsoft.com/office/powerpoint/2010/main" val="47333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6858000"/>
          </a:xfrm>
          <a:prstGeom prst="rect">
            <a:avLst/>
          </a:prstGeom>
          <a:solidFill>
            <a:srgbClr val="AAAFB9"/>
          </a:solidFill>
        </p:spPr>
        <p:txBody>
          <a:bodyPr lIns="64008" tIns="32004" rIns="64008" bIns="32004">
            <a:normAutofit/>
          </a:bodyPr>
          <a:lstStyle>
            <a:lvl1pPr>
              <a:buFontTx/>
              <a:buNone/>
              <a:defRPr sz="13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330200" y="4328583"/>
            <a:ext cx="4052998" cy="603250"/>
          </a:xfrm>
          <a:prstGeom prst="rect">
            <a:avLst/>
          </a:prstGeom>
        </p:spPr>
        <p:txBody>
          <a:bodyPr lIns="64008" tIns="32004" rIns="64008" bIns="32004" anchor="t">
            <a:noAutofit/>
          </a:bodyPr>
          <a:lstStyle>
            <a:lvl1pPr marL="160020" indent="-160020">
              <a:spcBef>
                <a:spcPts val="0"/>
              </a:spcBef>
              <a:spcAft>
                <a:spcPts val="280"/>
              </a:spcAft>
              <a:buFontTx/>
              <a:buNone/>
              <a:defRPr sz="1100" b="1">
                <a:solidFill>
                  <a:srgbClr val="FFFFFE"/>
                </a:solidFill>
              </a:defRPr>
            </a:lvl1pPr>
            <a:lvl2pPr marL="0" indent="0">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2" name="Title 11"/>
          <p:cNvSpPr>
            <a:spLocks noGrp="1"/>
          </p:cNvSpPr>
          <p:nvPr>
            <p:ph type="title" hasCustomPrompt="1"/>
          </p:nvPr>
        </p:nvSpPr>
        <p:spPr>
          <a:xfrm>
            <a:off x="309562" y="2381250"/>
            <a:ext cx="4341813" cy="1143000"/>
          </a:xfrm>
          <a:prstGeom prst="rect">
            <a:avLst/>
          </a:prstGeom>
        </p:spPr>
        <p:txBody>
          <a:bodyPr lIns="64008" tIns="32004" rIns="64008" bIns="32004" anchor="b">
            <a:noAutofit/>
          </a:bodyPr>
          <a:lstStyle>
            <a:lvl1pPr algn="l">
              <a:lnSpc>
                <a:spcPts val="3808"/>
              </a:lnSpc>
              <a:defRPr sz="38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317500" y="3564466"/>
            <a:ext cx="4341813" cy="579967"/>
          </a:xfrm>
          <a:prstGeom prst="rect">
            <a:avLst/>
          </a:prstGeom>
        </p:spPr>
        <p:txBody>
          <a:bodyPr lIns="64008" tIns="32004" rIns="64008" bIns="32004">
            <a:noAutofit/>
          </a:bodyPr>
          <a:lstStyle>
            <a:lvl1pPr marL="0" indent="0" algn="l">
              <a:buNone/>
              <a:defRPr sz="1800">
                <a:solidFill>
                  <a:srgbClr val="FFFFFF"/>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8" name="Freeform 7"/>
          <p:cNvSpPr>
            <a:spLocks/>
          </p:cNvSpPr>
          <p:nvPr userDrawn="1"/>
        </p:nvSpPr>
        <p:spPr>
          <a:xfrm>
            <a:off x="3780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262331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9144000" cy="6858000"/>
          </a:xfrm>
          <a:prstGeom prst="rect">
            <a:avLst/>
          </a:prstGeom>
        </p:spPr>
      </p:pic>
      <p:sp>
        <p:nvSpPr>
          <p:cNvPr id="20" name="Content Placeholder 17"/>
          <p:cNvSpPr>
            <a:spLocks noGrp="1"/>
          </p:cNvSpPr>
          <p:nvPr>
            <p:ph sz="quarter" idx="15" hasCustomPrompt="1"/>
          </p:nvPr>
        </p:nvSpPr>
        <p:spPr>
          <a:xfrm>
            <a:off x="3160713" y="2349500"/>
            <a:ext cx="3575050" cy="603250"/>
          </a:xfrm>
          <a:prstGeom prst="rect">
            <a:avLst/>
          </a:prstGeom>
        </p:spPr>
        <p:txBody>
          <a:bodyPr lIns="64008" tIns="32004" rIns="64008" bIns="32004" anchor="t">
            <a:noAutofit/>
          </a:bodyPr>
          <a:lstStyle>
            <a:lvl1pPr marL="160020" indent="-160020">
              <a:spcBef>
                <a:spcPts val="0"/>
              </a:spcBef>
              <a:spcAft>
                <a:spcPts val="280"/>
              </a:spcAft>
              <a:buFontTx/>
              <a:buNone/>
              <a:defRPr sz="1700" b="1">
                <a:solidFill>
                  <a:srgbClr val="141313"/>
                </a:solidFill>
              </a:defRPr>
            </a:lvl1pPr>
            <a:lvl2pPr marL="0" indent="0">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2" name="Title 11"/>
          <p:cNvSpPr>
            <a:spLocks noGrp="1"/>
          </p:cNvSpPr>
          <p:nvPr>
            <p:ph type="title" hasCustomPrompt="1"/>
          </p:nvPr>
        </p:nvSpPr>
        <p:spPr>
          <a:xfrm>
            <a:off x="3134916" y="2984500"/>
            <a:ext cx="3600847"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3152775" y="4169833"/>
            <a:ext cx="3598863" cy="579967"/>
          </a:xfrm>
          <a:prstGeom prst="rect">
            <a:avLst/>
          </a:prstGeom>
        </p:spPr>
        <p:txBody>
          <a:bodyPr lIns="64008" tIns="32004" rIns="64008" bIns="32004">
            <a:noAutofit/>
          </a:bodyPr>
          <a:lstStyle>
            <a:lvl1pPr marL="0" indent="0" algn="l">
              <a:buNone/>
              <a:defRPr sz="1800" b="1">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5379935" y="5975798"/>
            <a:ext cx="3440850" cy="603250"/>
          </a:xfrm>
          <a:prstGeom prst="rect">
            <a:avLst/>
          </a:prstGeom>
        </p:spPr>
        <p:txBody>
          <a:bodyPr lIns="64008" tIns="32004" rIns="64008" bIns="32004" anchor="t">
            <a:noAutofit/>
          </a:bodyPr>
          <a:lstStyle>
            <a:lvl1pPr marL="160020" indent="-160020"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5" name="Freeform 14"/>
          <p:cNvSpPr>
            <a:spLocks/>
          </p:cNvSpPr>
          <p:nvPr userDrawn="1"/>
        </p:nvSpPr>
        <p:spPr>
          <a:xfrm>
            <a:off x="3235524" y="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pic>
        <p:nvPicPr>
          <p:cNvPr id="9" name="Picture 8" descr="conduent_logo_black.eps"/>
          <p:cNvPicPr>
            <a:picLocks noChangeAspect="1"/>
          </p:cNvPicPr>
          <p:nvPr userDrawn="1"/>
        </p:nvPicPr>
        <p:blipFill>
          <a:blip r:embed="rId3"/>
          <a:stretch>
            <a:fillRect/>
          </a:stretch>
        </p:blipFill>
        <p:spPr>
          <a:xfrm>
            <a:off x="7380740" y="323667"/>
            <a:ext cx="1408693" cy="484457"/>
          </a:xfrm>
          <a:prstGeom prst="rect">
            <a:avLst/>
          </a:prstGeom>
        </p:spPr>
      </p:pic>
    </p:spTree>
    <p:extLst>
      <p:ext uri="{BB962C8B-B14F-4D97-AF65-F5344CB8AC3E}">
        <p14:creationId xmlns:p14="http://schemas.microsoft.com/office/powerpoint/2010/main" val="1669071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5533781" y="5975798"/>
            <a:ext cx="3314856" cy="603250"/>
          </a:xfrm>
          <a:prstGeom prst="rect">
            <a:avLst/>
          </a:prstGeom>
        </p:spPr>
        <p:txBody>
          <a:bodyPr lIns="64008" tIns="32004" rIns="64008" bIns="32004" anchor="t">
            <a:noAutofit/>
          </a:bodyPr>
          <a:lstStyle>
            <a:lvl1pPr marL="160020" indent="-160020" algn="r">
              <a:spcBef>
                <a:spcPts val="0"/>
              </a:spcBef>
              <a:spcAft>
                <a:spcPts val="280"/>
              </a:spcAft>
              <a:buFontTx/>
              <a:buNone/>
              <a:defRPr sz="1100" b="1">
                <a:solidFill>
                  <a:srgbClr val="141313"/>
                </a:solidFill>
              </a:defRPr>
            </a:lvl1pPr>
            <a:lvl2pPr marL="0" indent="0" algn="r">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0" name="Picture Placeholder 9"/>
          <p:cNvSpPr>
            <a:spLocks noGrp="1"/>
          </p:cNvSpPr>
          <p:nvPr>
            <p:ph type="pic" sz="quarter" idx="13"/>
          </p:nvPr>
        </p:nvSpPr>
        <p:spPr>
          <a:xfrm>
            <a:off x="0" y="0"/>
            <a:ext cx="9144000" cy="4572000"/>
          </a:xfrm>
          <a:prstGeom prst="rect">
            <a:avLst/>
          </a:prstGeom>
          <a:solidFill>
            <a:srgbClr val="AAAFB9"/>
          </a:solidFill>
          <a:ln>
            <a:noFill/>
          </a:ln>
        </p:spPr>
        <p:txBody>
          <a:bodyPr lIns="64008" tIns="32004" rIns="64008" bIns="32004">
            <a:normAutofit/>
          </a:bodyPr>
          <a:lstStyle>
            <a:lvl1pPr>
              <a:buFontTx/>
              <a:buNone/>
              <a:defRPr sz="13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12" name="Title 11"/>
          <p:cNvSpPr>
            <a:spLocks noGrp="1"/>
          </p:cNvSpPr>
          <p:nvPr>
            <p:ph type="title" hasCustomPrompt="1"/>
          </p:nvPr>
        </p:nvSpPr>
        <p:spPr>
          <a:xfrm>
            <a:off x="322263" y="4360333"/>
            <a:ext cx="8485386" cy="1143000"/>
          </a:xfrm>
          <a:prstGeom prst="rect">
            <a:avLst/>
          </a:prstGeom>
        </p:spPr>
        <p:txBody>
          <a:bodyPr lIns="64008" tIns="32004" rIns="64008" bIns="32004" anchor="b">
            <a:noAutofit/>
          </a:bodyPr>
          <a:lstStyle>
            <a:lvl1pPr algn="l">
              <a:lnSpc>
                <a:spcPts val="3808"/>
              </a:lnSpc>
              <a:defRPr sz="38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325437" y="5492750"/>
            <a:ext cx="5567363" cy="579967"/>
          </a:xfrm>
          <a:prstGeom prst="rect">
            <a:avLst/>
          </a:prstGeom>
        </p:spPr>
        <p:txBody>
          <a:bodyPr lIns="64008" tIns="32004" rIns="64008" bIns="32004">
            <a:noAutofit/>
          </a:bodyPr>
          <a:lstStyle>
            <a:lvl1pPr marL="0" indent="0" algn="l">
              <a:buNone/>
              <a:defRPr sz="1800">
                <a:solidFill>
                  <a:srgbClr val="141313"/>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378024" y="457200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482662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4572000"/>
            <a:ext cx="9144000" cy="22860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
        <p:nvSpPr>
          <p:cNvPr id="11" name="Content Placeholder 17"/>
          <p:cNvSpPr>
            <a:spLocks noGrp="1"/>
          </p:cNvSpPr>
          <p:nvPr>
            <p:ph sz="quarter" idx="14" hasCustomPrompt="1"/>
          </p:nvPr>
        </p:nvSpPr>
        <p:spPr>
          <a:xfrm>
            <a:off x="5533781" y="5975798"/>
            <a:ext cx="3314856" cy="603250"/>
          </a:xfrm>
          <a:prstGeom prst="rect">
            <a:avLst/>
          </a:prstGeom>
        </p:spPr>
        <p:txBody>
          <a:bodyPr lIns="64008" tIns="32004" rIns="64008" bIns="32004" anchor="t">
            <a:noAutofit/>
          </a:bodyPr>
          <a:lstStyle>
            <a:lvl1pPr marL="160020" indent="-160020" algn="r">
              <a:spcBef>
                <a:spcPts val="0"/>
              </a:spcBef>
              <a:spcAft>
                <a:spcPts val="280"/>
              </a:spcAft>
              <a:buFontTx/>
              <a:buNone/>
              <a:defRPr sz="1100" b="1">
                <a:solidFill>
                  <a:srgbClr val="FFFFFE"/>
                </a:solidFill>
              </a:defRPr>
            </a:lvl1pPr>
            <a:lvl2pPr marL="0" indent="0" algn="r">
              <a:spcBef>
                <a:spcPts val="0"/>
              </a:spcBef>
              <a:spcAft>
                <a:spcPts val="280"/>
              </a:spcAft>
              <a:buFontTx/>
              <a:buNone/>
              <a:defRPr sz="1100" b="1">
                <a:solidFill>
                  <a:schemeClr val="bg1"/>
                </a:solidFill>
              </a:defRPr>
            </a:lvl2pPr>
            <a:lvl3pPr marL="524510" indent="-160020">
              <a:spcBef>
                <a:spcPts val="0"/>
              </a:spcBef>
              <a:spcAft>
                <a:spcPts val="420"/>
              </a:spcAft>
              <a:buFontTx/>
              <a:buNone/>
              <a:defRPr sz="1500"/>
            </a:lvl3pPr>
            <a:lvl4pPr marL="720090" indent="-195580">
              <a:spcBef>
                <a:spcPts val="0"/>
              </a:spcBef>
              <a:spcAft>
                <a:spcPts val="420"/>
              </a:spcAft>
              <a:buFontTx/>
              <a:buNone/>
              <a:defRPr sz="1500"/>
            </a:lvl4pPr>
            <a:lvl5pPr marL="880110" indent="-160020">
              <a:spcBef>
                <a:spcPts val="0"/>
              </a:spcBef>
              <a:spcAft>
                <a:spcPts val="420"/>
              </a:spcAft>
              <a:buFontTx/>
              <a:buNone/>
              <a:defRPr sz="1500"/>
            </a:lvl5pPr>
          </a:lstStyle>
          <a:p>
            <a:pPr lvl="0"/>
            <a:r>
              <a:rPr lang="en-US" dirty="0"/>
              <a:t>Click to edit master text styles</a:t>
            </a:r>
          </a:p>
        </p:txBody>
      </p:sp>
      <p:sp>
        <p:nvSpPr>
          <p:cNvPr id="10" name="Picture Placeholder 9"/>
          <p:cNvSpPr>
            <a:spLocks noGrp="1"/>
          </p:cNvSpPr>
          <p:nvPr>
            <p:ph type="pic" sz="quarter" idx="13"/>
          </p:nvPr>
        </p:nvSpPr>
        <p:spPr>
          <a:xfrm>
            <a:off x="0" y="0"/>
            <a:ext cx="9144000" cy="4572000"/>
          </a:xfrm>
          <a:prstGeom prst="rect">
            <a:avLst/>
          </a:prstGeom>
          <a:solidFill>
            <a:srgbClr val="AAAFB9"/>
          </a:solidFill>
        </p:spPr>
        <p:txBody>
          <a:bodyPr lIns="64008" tIns="32004" rIns="64008" bIns="32004">
            <a:normAutofit/>
          </a:bodyPr>
          <a:lstStyle>
            <a:lvl1pPr>
              <a:buFontTx/>
              <a:buNone/>
              <a:defRPr sz="13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7380740" y="318429"/>
            <a:ext cx="1392420" cy="478873"/>
          </a:xfrm>
          <a:prstGeom prst="rect">
            <a:avLst/>
          </a:prstGeom>
        </p:spPr>
      </p:pic>
      <p:sp>
        <p:nvSpPr>
          <p:cNvPr id="12" name="Title 11"/>
          <p:cNvSpPr>
            <a:spLocks noGrp="1"/>
          </p:cNvSpPr>
          <p:nvPr>
            <p:ph type="title" hasCustomPrompt="1"/>
          </p:nvPr>
        </p:nvSpPr>
        <p:spPr>
          <a:xfrm>
            <a:off x="322263" y="4360333"/>
            <a:ext cx="8485386" cy="1143000"/>
          </a:xfrm>
          <a:prstGeom prst="rect">
            <a:avLst/>
          </a:prstGeom>
        </p:spPr>
        <p:txBody>
          <a:bodyPr lIns="64008" tIns="32004" rIns="64008" bIns="32004" anchor="b">
            <a:noAutofit/>
          </a:bodyPr>
          <a:lstStyle>
            <a:lvl1pPr algn="l">
              <a:lnSpc>
                <a:spcPts val="3808"/>
              </a:lnSpc>
              <a:defRPr sz="38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325437" y="5492750"/>
            <a:ext cx="5567363" cy="579967"/>
          </a:xfrm>
          <a:prstGeom prst="rect">
            <a:avLst/>
          </a:prstGeom>
        </p:spPr>
        <p:txBody>
          <a:bodyPr lIns="64008" tIns="32004" rIns="64008" bIns="32004">
            <a:noAutofit/>
          </a:bodyPr>
          <a:lstStyle>
            <a:lvl1pPr marL="0" indent="0" algn="l">
              <a:buNone/>
              <a:defRPr sz="1800">
                <a:solidFill>
                  <a:srgbClr val="FFFFFE"/>
                </a:solidFill>
              </a:defRPr>
            </a:lvl1pPr>
            <a:lvl2pPr marL="457177"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7"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378024" y="4572000"/>
            <a:ext cx="1106385" cy="70797"/>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457177"/>
            <a:endParaRPr lang="en-US" dirty="0">
              <a:solidFill>
                <a:prstClr val="white"/>
              </a:solidFill>
            </a:endParaRPr>
          </a:p>
        </p:txBody>
      </p:sp>
    </p:spTree>
    <p:extLst>
      <p:ext uri="{BB962C8B-B14F-4D97-AF65-F5344CB8AC3E}">
        <p14:creationId xmlns:p14="http://schemas.microsoft.com/office/powerpoint/2010/main" val="13207062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21" Type="http://schemas.openxmlformats.org/officeDocument/2006/relationships/image" Target="../media/image2.emf"/><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20"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slideLayout" Target="../slideLayouts/slideLayout24.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image" Target="../media/image2.emf"/><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3.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298450" y="6356351"/>
            <a:ext cx="865747" cy="365125"/>
          </a:xfrm>
          <a:prstGeom prst="rect">
            <a:avLst/>
          </a:prstGeom>
        </p:spPr>
        <p:txBody>
          <a:bodyPr vert="horz" lIns="91435" tIns="45718" rIns="91435" bIns="45718" rtlCol="0" anchor="ctr"/>
          <a:lstStyle>
            <a:lvl1pPr algn="l">
              <a:defRPr sz="700">
                <a:solidFill>
                  <a:srgbClr val="AAAFB9"/>
                </a:solidFill>
                <a:latin typeface="Arial"/>
                <a:cs typeface="Arial"/>
              </a:defRPr>
            </a:lvl1pPr>
          </a:lstStyle>
          <a:p>
            <a:pPr defTabSz="457177"/>
            <a:endParaRPr lang="en-US" dirty="0"/>
          </a:p>
        </p:txBody>
      </p:sp>
      <p:sp>
        <p:nvSpPr>
          <p:cNvPr id="8" name="Footer Placeholder 4"/>
          <p:cNvSpPr>
            <a:spLocks noGrp="1"/>
          </p:cNvSpPr>
          <p:nvPr>
            <p:ph type="ftr" sz="quarter" idx="3"/>
          </p:nvPr>
        </p:nvSpPr>
        <p:spPr>
          <a:xfrm>
            <a:off x="1164197" y="6356351"/>
            <a:ext cx="4696853" cy="365125"/>
          </a:xfrm>
          <a:prstGeom prst="rect">
            <a:avLst/>
          </a:prstGeom>
        </p:spPr>
        <p:txBody>
          <a:bodyPr vert="horz" lIns="91435" tIns="45718" rIns="91435" bIns="45718" rtlCol="0" anchor="ctr"/>
          <a:lstStyle>
            <a:lvl1pPr algn="l">
              <a:defRPr sz="700">
                <a:solidFill>
                  <a:srgbClr val="AAAFB9"/>
                </a:solidFill>
                <a:latin typeface="Arial"/>
                <a:cs typeface="Arial"/>
              </a:defRPr>
            </a:lvl1pPr>
          </a:lstStyle>
          <a:p>
            <a:pPr defTabSz="457177"/>
            <a:r>
              <a:rPr lang="en-US" dirty="0"/>
              <a:t>03/06/2018</a:t>
            </a:r>
          </a:p>
        </p:txBody>
      </p:sp>
      <p:sp>
        <p:nvSpPr>
          <p:cNvPr id="9" name="Slide Number Placeholder 5"/>
          <p:cNvSpPr>
            <a:spLocks noGrp="1"/>
          </p:cNvSpPr>
          <p:nvPr>
            <p:ph type="sldNum" sz="quarter" idx="4"/>
          </p:nvPr>
        </p:nvSpPr>
        <p:spPr>
          <a:xfrm>
            <a:off x="6727825" y="6356351"/>
            <a:ext cx="2133600" cy="365125"/>
          </a:xfrm>
          <a:prstGeom prst="rect">
            <a:avLst/>
          </a:prstGeom>
        </p:spPr>
        <p:txBody>
          <a:bodyPr vert="horz" lIns="91435" tIns="45718" rIns="91435" bIns="45718" rtlCol="0" anchor="ctr"/>
          <a:lstStyle>
            <a:lvl1pPr algn="r">
              <a:defRPr sz="700">
                <a:solidFill>
                  <a:srgbClr val="AAAFB9"/>
                </a:solidFill>
                <a:latin typeface="Arial"/>
                <a:cs typeface="Arial"/>
              </a:defRPr>
            </a:lvl1pPr>
          </a:lstStyle>
          <a:p>
            <a:pPr defTabSz="457177"/>
            <a:fld id="{CACB3E39-5571-0247-86B7-EF41C2ABA1DB}" type="slidenum">
              <a:rPr lang="en-US" smtClean="0"/>
              <a:pPr defTabSz="457177"/>
              <a:t>‹#›</a:t>
            </a:fld>
            <a:endParaRPr lang="en-US" dirty="0"/>
          </a:p>
        </p:txBody>
      </p:sp>
      <p:pic>
        <p:nvPicPr>
          <p:cNvPr id="10" name="Picture 9" descr="conduent_logo_black.eps"/>
          <p:cNvPicPr>
            <a:picLocks noChangeAspect="1"/>
          </p:cNvPicPr>
          <p:nvPr/>
        </p:nvPicPr>
        <p:blipFill>
          <a:blip r:embed="rId21"/>
          <a:stretch>
            <a:fillRect/>
          </a:stretch>
        </p:blipFill>
        <p:spPr>
          <a:xfrm>
            <a:off x="7833740" y="387168"/>
            <a:ext cx="955693" cy="328668"/>
          </a:xfrm>
          <a:prstGeom prst="rect">
            <a:avLst/>
          </a:prstGeom>
        </p:spPr>
      </p:pic>
    </p:spTree>
    <p:extLst>
      <p:ext uri="{BB962C8B-B14F-4D97-AF65-F5344CB8AC3E}">
        <p14:creationId xmlns:p14="http://schemas.microsoft.com/office/powerpoint/2010/main" val="72229575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Lst>
  <p:hf sldNum="0" hdr="0" ftr="0" dt="0"/>
  <p:txStyles>
    <p:titleStyle>
      <a:lvl1pPr algn="ctr" defTabSz="457177" rtl="0" eaLnBrk="1" latinLnBrk="0" hangingPunct="1">
        <a:spcBef>
          <a:spcPct val="0"/>
        </a:spcBef>
        <a:buNone/>
        <a:defRPr sz="4400" kern="1200">
          <a:solidFill>
            <a:schemeClr val="tx1"/>
          </a:solidFill>
          <a:latin typeface="+mj-lt"/>
          <a:ea typeface="+mj-ea"/>
          <a:cs typeface="+mj-cs"/>
        </a:defRPr>
      </a:lvl1pPr>
    </p:titleStyle>
    <p:bodyStyle>
      <a:lvl1pPr marL="342883" indent="-342883" algn="l" defTabSz="457177" rtl="0" eaLnBrk="1" latinLnBrk="0" hangingPunct="1">
        <a:spcBef>
          <a:spcPct val="20000"/>
        </a:spcBef>
        <a:buFont typeface="Arial"/>
        <a:buChar char="•"/>
        <a:defRPr sz="3200" kern="1200">
          <a:solidFill>
            <a:schemeClr val="tx1"/>
          </a:solidFill>
          <a:latin typeface="+mn-lt"/>
          <a:ea typeface="+mn-ea"/>
          <a:cs typeface="+mn-cs"/>
        </a:defRPr>
      </a:lvl1pPr>
      <a:lvl2pPr marL="742913" indent="-285736" algn="l" defTabSz="457177" rtl="0" eaLnBrk="1" latinLnBrk="0" hangingPunct="1">
        <a:spcBef>
          <a:spcPct val="20000"/>
        </a:spcBef>
        <a:buFont typeface="Arial"/>
        <a:buChar char="–"/>
        <a:defRPr sz="2800" kern="1200">
          <a:solidFill>
            <a:schemeClr val="tx1"/>
          </a:solidFill>
          <a:latin typeface="+mn-lt"/>
          <a:ea typeface="+mn-ea"/>
          <a:cs typeface="+mn-cs"/>
        </a:defRPr>
      </a:lvl2pPr>
      <a:lvl3pPr marL="1142943" indent="-228589" algn="l" defTabSz="457177" rtl="0" eaLnBrk="1" latinLnBrk="0" hangingPunct="1">
        <a:spcBef>
          <a:spcPct val="20000"/>
        </a:spcBef>
        <a:buFont typeface="Arial"/>
        <a:buChar char="•"/>
        <a:defRPr sz="2400" kern="1200">
          <a:solidFill>
            <a:schemeClr val="tx1"/>
          </a:solidFill>
          <a:latin typeface="+mn-lt"/>
          <a:ea typeface="+mn-ea"/>
          <a:cs typeface="+mn-cs"/>
        </a:defRPr>
      </a:lvl3pPr>
      <a:lvl4pPr marL="1600120" indent="-228589" algn="l" defTabSz="457177" rtl="0" eaLnBrk="1" latinLnBrk="0" hangingPunct="1">
        <a:spcBef>
          <a:spcPct val="20000"/>
        </a:spcBef>
        <a:buFont typeface="Arial"/>
        <a:buChar char="–"/>
        <a:defRPr sz="2000" kern="1200">
          <a:solidFill>
            <a:schemeClr val="tx1"/>
          </a:solidFill>
          <a:latin typeface="+mn-lt"/>
          <a:ea typeface="+mn-ea"/>
          <a:cs typeface="+mn-cs"/>
        </a:defRPr>
      </a:lvl4pPr>
      <a:lvl5pPr marL="2057297" indent="-228589" algn="l" defTabSz="457177" rtl="0" eaLnBrk="1" latinLnBrk="0" hangingPunct="1">
        <a:spcBef>
          <a:spcPct val="20000"/>
        </a:spcBef>
        <a:buFont typeface="Arial"/>
        <a:buChar char="»"/>
        <a:defRPr sz="2000" kern="1200">
          <a:solidFill>
            <a:schemeClr val="tx1"/>
          </a:solidFill>
          <a:latin typeface="+mn-lt"/>
          <a:ea typeface="+mn-ea"/>
          <a:cs typeface="+mn-cs"/>
        </a:defRPr>
      </a:lvl5pPr>
      <a:lvl6pPr marL="2514474" indent="-228589" algn="l" defTabSz="457177" rtl="0" eaLnBrk="1" latinLnBrk="0" hangingPunct="1">
        <a:spcBef>
          <a:spcPct val="20000"/>
        </a:spcBef>
        <a:buFont typeface="Arial"/>
        <a:buChar char="•"/>
        <a:defRPr sz="2000" kern="1200">
          <a:solidFill>
            <a:schemeClr val="tx1"/>
          </a:solidFill>
          <a:latin typeface="+mn-lt"/>
          <a:ea typeface="+mn-ea"/>
          <a:cs typeface="+mn-cs"/>
        </a:defRPr>
      </a:lvl6pPr>
      <a:lvl7pPr marL="2971651" indent="-228589" algn="l" defTabSz="457177"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7"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298452" y="6356353"/>
            <a:ext cx="865747" cy="365125"/>
          </a:xfrm>
          <a:prstGeom prst="rect">
            <a:avLst/>
          </a:prstGeom>
        </p:spPr>
        <p:txBody>
          <a:bodyPr vert="horz" lIns="91426" tIns="45714" rIns="91426" bIns="45714" rtlCol="0" anchor="ctr"/>
          <a:lstStyle>
            <a:lvl1pPr algn="l">
              <a:defRPr sz="700">
                <a:solidFill>
                  <a:srgbClr val="AAAFB9"/>
                </a:solidFill>
                <a:latin typeface="Arial"/>
                <a:cs typeface="Arial"/>
              </a:defRPr>
            </a:lvl1pPr>
          </a:lstStyle>
          <a:p>
            <a:pPr defTabSz="457131"/>
            <a:endParaRPr lang="en-US" dirty="0"/>
          </a:p>
        </p:txBody>
      </p:sp>
      <p:sp>
        <p:nvSpPr>
          <p:cNvPr id="8" name="Footer Placeholder 4"/>
          <p:cNvSpPr>
            <a:spLocks noGrp="1"/>
          </p:cNvSpPr>
          <p:nvPr>
            <p:ph type="ftr" sz="quarter" idx="3"/>
          </p:nvPr>
        </p:nvSpPr>
        <p:spPr>
          <a:xfrm>
            <a:off x="1164198" y="6356353"/>
            <a:ext cx="4696853" cy="365125"/>
          </a:xfrm>
          <a:prstGeom prst="rect">
            <a:avLst/>
          </a:prstGeom>
        </p:spPr>
        <p:txBody>
          <a:bodyPr vert="horz" lIns="91426" tIns="45714" rIns="91426" bIns="45714" rtlCol="0" anchor="ctr"/>
          <a:lstStyle>
            <a:lvl1pPr algn="l">
              <a:defRPr sz="700">
                <a:solidFill>
                  <a:srgbClr val="AAAFB9"/>
                </a:solidFill>
                <a:latin typeface="Arial"/>
                <a:cs typeface="Arial"/>
              </a:defRPr>
            </a:lvl1pPr>
          </a:lstStyle>
          <a:p>
            <a:pPr defTabSz="457131"/>
            <a:r>
              <a:rPr lang="en-US" dirty="0"/>
              <a:t>03/06/2018</a:t>
            </a:r>
          </a:p>
        </p:txBody>
      </p:sp>
      <p:sp>
        <p:nvSpPr>
          <p:cNvPr id="9" name="Slide Number Placeholder 5"/>
          <p:cNvSpPr>
            <a:spLocks noGrp="1"/>
          </p:cNvSpPr>
          <p:nvPr>
            <p:ph type="sldNum" sz="quarter" idx="4"/>
          </p:nvPr>
        </p:nvSpPr>
        <p:spPr>
          <a:xfrm>
            <a:off x="6727825" y="6356353"/>
            <a:ext cx="2133600" cy="365125"/>
          </a:xfrm>
          <a:prstGeom prst="rect">
            <a:avLst/>
          </a:prstGeom>
        </p:spPr>
        <p:txBody>
          <a:bodyPr vert="horz" lIns="91426" tIns="45714" rIns="91426" bIns="45714" rtlCol="0" anchor="ctr"/>
          <a:lstStyle>
            <a:lvl1pPr algn="r">
              <a:defRPr sz="700">
                <a:solidFill>
                  <a:srgbClr val="AAAFB9"/>
                </a:solidFill>
                <a:latin typeface="Arial"/>
                <a:cs typeface="Arial"/>
              </a:defRPr>
            </a:lvl1pPr>
          </a:lstStyle>
          <a:p>
            <a:pPr defTabSz="457131"/>
            <a:fld id="{CACB3E39-5571-0247-86B7-EF41C2ABA1DB}" type="slidenum">
              <a:rPr lang="en-US" smtClean="0"/>
              <a:pPr defTabSz="457131"/>
              <a:t>‹#›</a:t>
            </a:fld>
            <a:endParaRPr lang="en-US" dirty="0"/>
          </a:p>
        </p:txBody>
      </p:sp>
      <p:pic>
        <p:nvPicPr>
          <p:cNvPr id="10" name="Picture 9" descr="conduent_logo_black.eps"/>
          <p:cNvPicPr>
            <a:picLocks noChangeAspect="1"/>
          </p:cNvPicPr>
          <p:nvPr/>
        </p:nvPicPr>
        <p:blipFill>
          <a:blip r:embed="rId21"/>
          <a:stretch>
            <a:fillRect/>
          </a:stretch>
        </p:blipFill>
        <p:spPr>
          <a:xfrm>
            <a:off x="7833742" y="387168"/>
            <a:ext cx="955693" cy="328668"/>
          </a:xfrm>
          <a:prstGeom prst="rect">
            <a:avLst/>
          </a:prstGeom>
        </p:spPr>
      </p:pic>
    </p:spTree>
    <p:extLst>
      <p:ext uri="{BB962C8B-B14F-4D97-AF65-F5344CB8AC3E}">
        <p14:creationId xmlns:p14="http://schemas.microsoft.com/office/powerpoint/2010/main" val="21370540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hf sldNum="0" hdr="0" ftr="0" dt="0"/>
  <p:txStyles>
    <p:titleStyle>
      <a:lvl1pPr algn="ctr" defTabSz="457131" rtl="0" eaLnBrk="1" latinLnBrk="0" hangingPunct="1">
        <a:spcBef>
          <a:spcPct val="0"/>
        </a:spcBef>
        <a:buNone/>
        <a:defRPr sz="4400" kern="1200">
          <a:solidFill>
            <a:schemeClr val="tx1"/>
          </a:solidFill>
          <a:latin typeface="+mj-lt"/>
          <a:ea typeface="+mj-ea"/>
          <a:cs typeface="+mj-cs"/>
        </a:defRPr>
      </a:lvl1pPr>
    </p:titleStyle>
    <p:bodyStyle>
      <a:lvl1pPr marL="342849" indent="-342849" algn="l" defTabSz="457131" rtl="0" eaLnBrk="1" latinLnBrk="0" hangingPunct="1">
        <a:spcBef>
          <a:spcPct val="20000"/>
        </a:spcBef>
        <a:buFont typeface="Arial"/>
        <a:buChar char="•"/>
        <a:defRPr sz="3200" kern="1200">
          <a:solidFill>
            <a:schemeClr val="tx1"/>
          </a:solidFill>
          <a:latin typeface="+mn-lt"/>
          <a:ea typeface="+mn-ea"/>
          <a:cs typeface="+mn-cs"/>
        </a:defRPr>
      </a:lvl1pPr>
      <a:lvl2pPr marL="742839" indent="-285708" algn="l" defTabSz="457131" rtl="0" eaLnBrk="1" latinLnBrk="0" hangingPunct="1">
        <a:spcBef>
          <a:spcPct val="20000"/>
        </a:spcBef>
        <a:buFont typeface="Arial"/>
        <a:buChar char="–"/>
        <a:defRPr sz="2800" kern="1200">
          <a:solidFill>
            <a:schemeClr val="tx1"/>
          </a:solidFill>
          <a:latin typeface="+mn-lt"/>
          <a:ea typeface="+mn-ea"/>
          <a:cs typeface="+mn-cs"/>
        </a:defRPr>
      </a:lvl2pPr>
      <a:lvl3pPr marL="1142829" indent="-228565" algn="l" defTabSz="457131" rtl="0" eaLnBrk="1" latinLnBrk="0" hangingPunct="1">
        <a:spcBef>
          <a:spcPct val="20000"/>
        </a:spcBef>
        <a:buFont typeface="Arial"/>
        <a:buChar char="•"/>
        <a:defRPr sz="2400" kern="1200">
          <a:solidFill>
            <a:schemeClr val="tx1"/>
          </a:solidFill>
          <a:latin typeface="+mn-lt"/>
          <a:ea typeface="+mn-ea"/>
          <a:cs typeface="+mn-cs"/>
        </a:defRPr>
      </a:lvl3pPr>
      <a:lvl4pPr marL="1599960" indent="-228565" algn="l" defTabSz="457131" rtl="0" eaLnBrk="1" latinLnBrk="0" hangingPunct="1">
        <a:spcBef>
          <a:spcPct val="20000"/>
        </a:spcBef>
        <a:buFont typeface="Arial"/>
        <a:buChar char="–"/>
        <a:defRPr sz="2000" kern="1200">
          <a:solidFill>
            <a:schemeClr val="tx1"/>
          </a:solidFill>
          <a:latin typeface="+mn-lt"/>
          <a:ea typeface="+mn-ea"/>
          <a:cs typeface="+mn-cs"/>
        </a:defRPr>
      </a:lvl4pPr>
      <a:lvl5pPr marL="2057091" indent="-228565" algn="l" defTabSz="457131" rtl="0" eaLnBrk="1" latinLnBrk="0" hangingPunct="1">
        <a:spcBef>
          <a:spcPct val="20000"/>
        </a:spcBef>
        <a:buFont typeface="Arial"/>
        <a:buChar char="»"/>
        <a:defRPr sz="2000" kern="1200">
          <a:solidFill>
            <a:schemeClr val="tx1"/>
          </a:solidFill>
          <a:latin typeface="+mn-lt"/>
          <a:ea typeface="+mn-ea"/>
          <a:cs typeface="+mn-cs"/>
        </a:defRPr>
      </a:lvl5pPr>
      <a:lvl6pPr marL="2514222" indent="-228565" algn="l" defTabSz="457131" rtl="0" eaLnBrk="1" latinLnBrk="0" hangingPunct="1">
        <a:spcBef>
          <a:spcPct val="20000"/>
        </a:spcBef>
        <a:buFont typeface="Arial"/>
        <a:buChar char="•"/>
        <a:defRPr sz="2000" kern="1200">
          <a:solidFill>
            <a:schemeClr val="tx1"/>
          </a:solidFill>
          <a:latin typeface="+mn-lt"/>
          <a:ea typeface="+mn-ea"/>
          <a:cs typeface="+mn-cs"/>
        </a:defRPr>
      </a:lvl6pPr>
      <a:lvl7pPr marL="2971354" indent="-228565" algn="l" defTabSz="457131" rtl="0" eaLnBrk="1" latinLnBrk="0" hangingPunct="1">
        <a:spcBef>
          <a:spcPct val="20000"/>
        </a:spcBef>
        <a:buFont typeface="Arial"/>
        <a:buChar char="•"/>
        <a:defRPr sz="2000" kern="1200">
          <a:solidFill>
            <a:schemeClr val="tx1"/>
          </a:solidFill>
          <a:latin typeface="+mn-lt"/>
          <a:ea typeface="+mn-ea"/>
          <a:cs typeface="+mn-cs"/>
        </a:defRPr>
      </a:lvl7pPr>
      <a:lvl8pPr marL="3428486" indent="-228565" algn="l" defTabSz="457131" rtl="0" eaLnBrk="1" latinLnBrk="0" hangingPunct="1">
        <a:spcBef>
          <a:spcPct val="20000"/>
        </a:spcBef>
        <a:buFont typeface="Arial"/>
        <a:buChar char="•"/>
        <a:defRPr sz="2000" kern="1200">
          <a:solidFill>
            <a:schemeClr val="tx1"/>
          </a:solidFill>
          <a:latin typeface="+mn-lt"/>
          <a:ea typeface="+mn-ea"/>
          <a:cs typeface="+mn-cs"/>
        </a:defRPr>
      </a:lvl8pPr>
      <a:lvl9pPr marL="3885617" indent="-228565" algn="l" defTabSz="4571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1" rtl="0" eaLnBrk="1" latinLnBrk="0" hangingPunct="1">
        <a:defRPr sz="1800" kern="1200">
          <a:solidFill>
            <a:schemeClr val="tx1"/>
          </a:solidFill>
          <a:latin typeface="+mn-lt"/>
          <a:ea typeface="+mn-ea"/>
          <a:cs typeface="+mn-cs"/>
        </a:defRPr>
      </a:lvl1pPr>
      <a:lvl2pPr marL="457131" algn="l" defTabSz="457131" rtl="0" eaLnBrk="1" latinLnBrk="0" hangingPunct="1">
        <a:defRPr sz="1800" kern="1200">
          <a:solidFill>
            <a:schemeClr val="tx1"/>
          </a:solidFill>
          <a:latin typeface="+mn-lt"/>
          <a:ea typeface="+mn-ea"/>
          <a:cs typeface="+mn-cs"/>
        </a:defRPr>
      </a:lvl2pPr>
      <a:lvl3pPr marL="914263" algn="l" defTabSz="457131" rtl="0" eaLnBrk="1" latinLnBrk="0" hangingPunct="1">
        <a:defRPr sz="1800" kern="1200">
          <a:solidFill>
            <a:schemeClr val="tx1"/>
          </a:solidFill>
          <a:latin typeface="+mn-lt"/>
          <a:ea typeface="+mn-ea"/>
          <a:cs typeface="+mn-cs"/>
        </a:defRPr>
      </a:lvl3pPr>
      <a:lvl4pPr marL="1371395" algn="l" defTabSz="457131" rtl="0" eaLnBrk="1" latinLnBrk="0" hangingPunct="1">
        <a:defRPr sz="1800" kern="1200">
          <a:solidFill>
            <a:schemeClr val="tx1"/>
          </a:solidFill>
          <a:latin typeface="+mn-lt"/>
          <a:ea typeface="+mn-ea"/>
          <a:cs typeface="+mn-cs"/>
        </a:defRPr>
      </a:lvl4pPr>
      <a:lvl5pPr marL="1828527" algn="l" defTabSz="457131" rtl="0" eaLnBrk="1" latinLnBrk="0" hangingPunct="1">
        <a:defRPr sz="1800" kern="1200">
          <a:solidFill>
            <a:schemeClr val="tx1"/>
          </a:solidFill>
          <a:latin typeface="+mn-lt"/>
          <a:ea typeface="+mn-ea"/>
          <a:cs typeface="+mn-cs"/>
        </a:defRPr>
      </a:lvl5pPr>
      <a:lvl6pPr marL="2285658" algn="l" defTabSz="457131" rtl="0" eaLnBrk="1" latinLnBrk="0" hangingPunct="1">
        <a:defRPr sz="1800" kern="1200">
          <a:solidFill>
            <a:schemeClr val="tx1"/>
          </a:solidFill>
          <a:latin typeface="+mn-lt"/>
          <a:ea typeface="+mn-ea"/>
          <a:cs typeface="+mn-cs"/>
        </a:defRPr>
      </a:lvl6pPr>
      <a:lvl7pPr marL="2742789" algn="l" defTabSz="457131" rtl="0" eaLnBrk="1" latinLnBrk="0" hangingPunct="1">
        <a:defRPr sz="1800" kern="1200">
          <a:solidFill>
            <a:schemeClr val="tx1"/>
          </a:solidFill>
          <a:latin typeface="+mn-lt"/>
          <a:ea typeface="+mn-ea"/>
          <a:cs typeface="+mn-cs"/>
        </a:defRPr>
      </a:lvl7pPr>
      <a:lvl8pPr marL="3199920" algn="l" defTabSz="457131" rtl="0" eaLnBrk="1" latinLnBrk="0" hangingPunct="1">
        <a:defRPr sz="1800" kern="1200">
          <a:solidFill>
            <a:schemeClr val="tx1"/>
          </a:solidFill>
          <a:latin typeface="+mn-lt"/>
          <a:ea typeface="+mn-ea"/>
          <a:cs typeface="+mn-cs"/>
        </a:defRPr>
      </a:lvl8pPr>
      <a:lvl9pPr marL="3657051" algn="l" defTabSz="4571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nmmedicaid.portal.conduent.com/static/ProviderInformation.ht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hyperlink" Target="http://www.hsd.state.nm.us/providers/rules-nm-administrative-code-.aspx"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state.nm.us" TargetMode="External"/><Relationship Id="rId2" Type="http://schemas.openxmlformats.org/officeDocument/2006/relationships/notesSlide" Target="../notesSlides/notesSlide17.xml"/><Relationship Id="rId1" Type="http://schemas.openxmlformats.org/officeDocument/2006/relationships/slideLayout" Target="../slideLayouts/slideLayout32.xml"/><Relationship Id="rId6" Type="http://schemas.openxmlformats.org/officeDocument/2006/relationships/hyperlink" Target="mailto:NMProviderSUPPORT@conduent.com" TargetMode="External"/><Relationship Id="rId5" Type="http://schemas.openxmlformats.org/officeDocument/2006/relationships/hyperlink" Target="mailto:HSD.PEDeterminers@state.nm.us" TargetMode="External"/><Relationship Id="rId4" Type="http://schemas.openxmlformats.org/officeDocument/2006/relationships/hyperlink" Target="http://www.hsd.state.nm.us/mad/" TargetMode="External"/><Relationship Id="rId9" Type="http://schemas.openxmlformats.org/officeDocument/2006/relationships/hyperlink" Target="https://www.yes.state.nm.us/yesnm/home/index"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hyperlink" Target="https://nmmedicaid.portal.conduent.com/static/index.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0" y="2819400"/>
            <a:ext cx="5486400" cy="1143000"/>
          </a:xfrm>
        </p:spPr>
        <p:txBody>
          <a:bodyPr/>
          <a:lstStyle/>
          <a:p>
            <a:r>
              <a:rPr lang="en-US" dirty="0">
                <a:solidFill>
                  <a:schemeClr val="tx1"/>
                </a:solidFill>
                <a:latin typeface="Arial" panose="020B0604020202020204" pitchFamily="34" charset="0"/>
                <a:cs typeface="Arial" panose="020B0604020202020204" pitchFamily="34" charset="0"/>
              </a:rPr>
              <a:t>PE Determiner Portal Registration and Log on Workshop</a:t>
            </a:r>
          </a:p>
        </p:txBody>
      </p:sp>
      <p:sp>
        <p:nvSpPr>
          <p:cNvPr id="8" name="Content Placeholder 7"/>
          <p:cNvSpPr>
            <a:spLocks noGrp="1"/>
          </p:cNvSpPr>
          <p:nvPr>
            <p:ph sz="quarter" idx="14"/>
          </p:nvPr>
        </p:nvSpPr>
        <p:spPr/>
        <p:txBody>
          <a:bodyPr/>
          <a:lstStyle/>
          <a:p>
            <a:r>
              <a:rPr lang="en-US" sz="1400" dirty="0">
                <a:cs typeface="Arial" panose="020B0604020202020204" pitchFamily="34" charset="0"/>
              </a:rPr>
              <a:t>Conduent </a:t>
            </a:r>
          </a:p>
          <a:p>
            <a:r>
              <a:rPr lang="en-US" sz="1400" dirty="0">
                <a:cs typeface="Arial" panose="020B0604020202020204" pitchFamily="34" charset="0"/>
              </a:rPr>
              <a:t>Government Healthcare Solutions</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5240"/>
            <a:ext cx="28575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669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48543"/>
            <a:ext cx="7705359" cy="4343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27918" y="1143000"/>
            <a:ext cx="8488164" cy="512233"/>
          </a:xfrm>
        </p:spPr>
        <p:txBody>
          <a:bodyPr/>
          <a:lstStyle/>
          <a:p>
            <a:pPr algn="ctr"/>
            <a:r>
              <a:rPr lang="en-US" sz="3200" dirty="0">
                <a:latin typeface="Arial" panose="020B0604020202020204" pitchFamily="34" charset="0"/>
                <a:cs typeface="Arial" panose="020B0604020202020204" pitchFamily="34" charset="0"/>
              </a:rPr>
              <a:t>How To Register </a:t>
            </a:r>
            <a:r>
              <a:rPr lang="en-US" sz="3200" i="1" dirty="0">
                <a:latin typeface="Arial" panose="020B0604020202020204" pitchFamily="34" charset="0"/>
                <a:cs typeface="Arial" panose="020B0604020202020204" pitchFamily="34" charset="0"/>
              </a:rPr>
              <a:t>Continued</a:t>
            </a:r>
            <a:endParaRPr lang="en-US" sz="3200" dirty="0"/>
          </a:p>
        </p:txBody>
      </p:sp>
      <p:sp>
        <p:nvSpPr>
          <p:cNvPr id="4" name="object 15"/>
          <p:cNvSpPr/>
          <p:nvPr/>
        </p:nvSpPr>
        <p:spPr>
          <a:xfrm>
            <a:off x="2286000" y="4256315"/>
            <a:ext cx="1676400" cy="239486"/>
          </a:xfrm>
          <a:custGeom>
            <a:avLst/>
            <a:gdLst/>
            <a:ahLst/>
            <a:cxnLst/>
            <a:rect l="l" t="t" r="r" b="b"/>
            <a:pathLst>
              <a:path w="1371600" h="533400">
                <a:moveTo>
                  <a:pt x="0" y="266700"/>
                </a:moveTo>
                <a:lnTo>
                  <a:pt x="8977" y="223433"/>
                </a:lnTo>
                <a:lnTo>
                  <a:pt x="34966" y="182392"/>
                </a:lnTo>
                <a:lnTo>
                  <a:pt x="76555" y="144124"/>
                </a:lnTo>
                <a:lnTo>
                  <a:pt x="132331" y="109179"/>
                </a:lnTo>
                <a:lnTo>
                  <a:pt x="200882" y="78105"/>
                </a:lnTo>
                <a:lnTo>
                  <a:pt x="239506" y="64190"/>
                </a:lnTo>
                <a:lnTo>
                  <a:pt x="280793" y="51450"/>
                </a:lnTo>
                <a:lnTo>
                  <a:pt x="324568" y="39951"/>
                </a:lnTo>
                <a:lnTo>
                  <a:pt x="370654" y="29763"/>
                </a:lnTo>
                <a:lnTo>
                  <a:pt x="418873" y="20954"/>
                </a:lnTo>
                <a:lnTo>
                  <a:pt x="469050" y="13594"/>
                </a:lnTo>
                <a:lnTo>
                  <a:pt x="521008" y="7749"/>
                </a:lnTo>
                <a:lnTo>
                  <a:pt x="574570" y="3489"/>
                </a:lnTo>
                <a:lnTo>
                  <a:pt x="629559" y="883"/>
                </a:lnTo>
                <a:lnTo>
                  <a:pt x="685800" y="0"/>
                </a:lnTo>
                <a:lnTo>
                  <a:pt x="742040" y="883"/>
                </a:lnTo>
                <a:lnTo>
                  <a:pt x="797029" y="3489"/>
                </a:lnTo>
                <a:lnTo>
                  <a:pt x="850591" y="7749"/>
                </a:lnTo>
                <a:lnTo>
                  <a:pt x="902549" y="13594"/>
                </a:lnTo>
                <a:lnTo>
                  <a:pt x="952726" y="20954"/>
                </a:lnTo>
                <a:lnTo>
                  <a:pt x="1000945" y="29763"/>
                </a:lnTo>
                <a:lnTo>
                  <a:pt x="1047031" y="39951"/>
                </a:lnTo>
                <a:lnTo>
                  <a:pt x="1090806" y="51450"/>
                </a:lnTo>
                <a:lnTo>
                  <a:pt x="1132093" y="64190"/>
                </a:lnTo>
                <a:lnTo>
                  <a:pt x="1170717" y="78105"/>
                </a:lnTo>
                <a:lnTo>
                  <a:pt x="1206501" y="93124"/>
                </a:lnTo>
                <a:lnTo>
                  <a:pt x="1268841" y="126202"/>
                </a:lnTo>
                <a:lnTo>
                  <a:pt x="1317700" y="162877"/>
                </a:lnTo>
                <a:lnTo>
                  <a:pt x="1351666" y="202600"/>
                </a:lnTo>
                <a:lnTo>
                  <a:pt x="1369326" y="244822"/>
                </a:lnTo>
                <a:lnTo>
                  <a:pt x="1371600" y="266700"/>
                </a:lnTo>
                <a:lnTo>
                  <a:pt x="1369326" y="288577"/>
                </a:lnTo>
                <a:lnTo>
                  <a:pt x="1351666" y="330799"/>
                </a:lnTo>
                <a:lnTo>
                  <a:pt x="1317700" y="370522"/>
                </a:lnTo>
                <a:lnTo>
                  <a:pt x="1268841" y="407197"/>
                </a:lnTo>
                <a:lnTo>
                  <a:pt x="1206501" y="440275"/>
                </a:lnTo>
                <a:lnTo>
                  <a:pt x="1170717" y="455295"/>
                </a:lnTo>
                <a:lnTo>
                  <a:pt x="1132093" y="469209"/>
                </a:lnTo>
                <a:lnTo>
                  <a:pt x="1090806" y="481949"/>
                </a:lnTo>
                <a:lnTo>
                  <a:pt x="1047031" y="493448"/>
                </a:lnTo>
                <a:lnTo>
                  <a:pt x="1000945" y="503636"/>
                </a:lnTo>
                <a:lnTo>
                  <a:pt x="952726" y="512444"/>
                </a:lnTo>
                <a:lnTo>
                  <a:pt x="902549" y="519805"/>
                </a:lnTo>
                <a:lnTo>
                  <a:pt x="850591" y="525650"/>
                </a:lnTo>
                <a:lnTo>
                  <a:pt x="797029" y="529910"/>
                </a:lnTo>
                <a:lnTo>
                  <a:pt x="742040" y="532516"/>
                </a:lnTo>
                <a:lnTo>
                  <a:pt x="685800" y="533400"/>
                </a:lnTo>
                <a:lnTo>
                  <a:pt x="629559" y="532516"/>
                </a:lnTo>
                <a:lnTo>
                  <a:pt x="574570" y="529910"/>
                </a:lnTo>
                <a:lnTo>
                  <a:pt x="521008" y="525650"/>
                </a:lnTo>
                <a:lnTo>
                  <a:pt x="469050" y="519805"/>
                </a:lnTo>
                <a:lnTo>
                  <a:pt x="418873" y="512445"/>
                </a:lnTo>
                <a:lnTo>
                  <a:pt x="370654" y="503636"/>
                </a:lnTo>
                <a:lnTo>
                  <a:pt x="324568" y="493448"/>
                </a:lnTo>
                <a:lnTo>
                  <a:pt x="280793" y="481949"/>
                </a:lnTo>
                <a:lnTo>
                  <a:pt x="239506" y="469209"/>
                </a:lnTo>
                <a:lnTo>
                  <a:pt x="200882" y="455295"/>
                </a:lnTo>
                <a:lnTo>
                  <a:pt x="165098" y="440275"/>
                </a:lnTo>
                <a:lnTo>
                  <a:pt x="102758" y="407197"/>
                </a:lnTo>
                <a:lnTo>
                  <a:pt x="53899" y="370522"/>
                </a:lnTo>
                <a:lnTo>
                  <a:pt x="19933" y="330799"/>
                </a:lnTo>
                <a:lnTo>
                  <a:pt x="2273" y="288577"/>
                </a:lnTo>
                <a:lnTo>
                  <a:pt x="0" y="266700"/>
                </a:lnTo>
                <a:close/>
              </a:path>
            </a:pathLst>
          </a:custGeom>
          <a:ln w="25400">
            <a:solidFill>
              <a:srgbClr val="C00000"/>
            </a:solidFill>
          </a:ln>
        </p:spPr>
        <p:txBody>
          <a:bodyPr wrap="square" lIns="0" tIns="0" rIns="0" bIns="0" rtlCol="0">
            <a:noAutofit/>
          </a:bodyPr>
          <a:lstStyle/>
          <a:p>
            <a:endParaRPr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650" y="5333999"/>
            <a:ext cx="742531" cy="12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1881642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918" y="1143000"/>
            <a:ext cx="8488164" cy="512233"/>
          </a:xfrm>
        </p:spPr>
        <p:txBody>
          <a:bodyPr/>
          <a:lstStyle/>
          <a:p>
            <a:pPr algn="ctr"/>
            <a:r>
              <a:rPr lang="en-US" sz="3200" dirty="0">
                <a:latin typeface="Arial" panose="020B0604020202020204" pitchFamily="34" charset="0"/>
                <a:cs typeface="Arial" panose="020B0604020202020204" pitchFamily="34" charset="0"/>
              </a:rPr>
              <a:t>How To Register </a:t>
            </a:r>
            <a:r>
              <a:rPr lang="en-US" sz="3200" i="1" dirty="0">
                <a:latin typeface="Arial" panose="020B0604020202020204" pitchFamily="34" charset="0"/>
                <a:cs typeface="Arial" panose="020B0604020202020204" pitchFamily="34" charset="0"/>
              </a:rPr>
              <a:t>Continued</a:t>
            </a:r>
            <a:endParaRPr lang="en-US" sz="32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8650" y="5333999"/>
            <a:ext cx="742531" cy="12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529" y="1992085"/>
            <a:ext cx="8305800" cy="41624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 name="TextBox 19"/>
          <p:cNvSpPr txBox="1"/>
          <p:nvPr/>
        </p:nvSpPr>
        <p:spPr>
          <a:xfrm>
            <a:off x="4038600" y="4073297"/>
            <a:ext cx="2971800" cy="523220"/>
          </a:xfrm>
          <a:prstGeom prst="rect">
            <a:avLst/>
          </a:prstGeom>
          <a:noFill/>
          <a:ln w="19050">
            <a:solidFill>
              <a:srgbClr val="C00000"/>
            </a:solidFill>
          </a:ln>
        </p:spPr>
        <p:txBody>
          <a:bodyPr wrap="square" rtlCol="0">
            <a:spAutoFit/>
          </a:bodyPr>
          <a:lstStyle/>
          <a:p>
            <a:r>
              <a:rPr lang="en-US" sz="1400" dirty="0">
                <a:latin typeface="Arial" panose="020B0604020202020204" pitchFamily="34" charset="0"/>
                <a:cs typeface="Arial" panose="020B0604020202020204" pitchFamily="34" charset="0"/>
              </a:rPr>
              <a:t>Once you have verified your information is correct click “Submit”</a:t>
            </a:r>
          </a:p>
        </p:txBody>
      </p:sp>
      <p:cxnSp>
        <p:nvCxnSpPr>
          <p:cNvPr id="21" name="Straight Arrow Connector 20"/>
          <p:cNvCxnSpPr>
            <a:stCxn id="20" idx="2"/>
          </p:cNvCxnSpPr>
          <p:nvPr/>
        </p:nvCxnSpPr>
        <p:spPr>
          <a:xfrm flipH="1">
            <a:off x="4626429" y="4596517"/>
            <a:ext cx="898071" cy="66128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4073227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62614"/>
            <a:ext cx="7543799" cy="4762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27918" y="1143000"/>
            <a:ext cx="8488164" cy="512233"/>
          </a:xfrm>
        </p:spPr>
        <p:txBody>
          <a:bodyPr/>
          <a:lstStyle/>
          <a:p>
            <a:pPr algn="ctr"/>
            <a:r>
              <a:rPr lang="en-US" sz="3200" dirty="0">
                <a:latin typeface="Arial" panose="020B0604020202020204" pitchFamily="34" charset="0"/>
                <a:cs typeface="Arial" panose="020B0604020202020204" pitchFamily="34" charset="0"/>
              </a:rPr>
              <a:t>Registration Confirmation Page</a:t>
            </a:r>
            <a:endParaRPr lang="en-US" sz="320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8650" y="5333999"/>
            <a:ext cx="742531" cy="123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4194110" y="3505200"/>
            <a:ext cx="2971800" cy="738664"/>
          </a:xfrm>
          <a:prstGeom prst="rect">
            <a:avLst/>
          </a:prstGeom>
          <a:solidFill>
            <a:schemeClr val="bg1"/>
          </a:solidFill>
          <a:ln w="19050">
            <a:solidFill>
              <a:srgbClr val="C00000"/>
            </a:solidFill>
          </a:ln>
        </p:spPr>
        <p:txBody>
          <a:bodyPr wrap="square" rtlCol="0">
            <a:spAutoFit/>
          </a:bodyPr>
          <a:lstStyle/>
          <a:p>
            <a:r>
              <a:rPr lang="en-US" sz="1400" b="1" dirty="0">
                <a:latin typeface="Arial" panose="020B0604020202020204" pitchFamily="34" charset="0"/>
                <a:cs typeface="Arial" panose="020B0604020202020204" pitchFamily="34" charset="0"/>
              </a:rPr>
              <a:t>NOTE</a:t>
            </a:r>
            <a:r>
              <a:rPr lang="en-US" sz="1400" dirty="0">
                <a:latin typeface="Arial" panose="020B0604020202020204" pitchFamily="34" charset="0"/>
                <a:cs typeface="Arial" panose="020B0604020202020204" pitchFamily="34" charset="0"/>
              </a:rPr>
              <a:t>: Write down your user ID before proceeding to the Log In page.</a:t>
            </a:r>
          </a:p>
        </p:txBody>
      </p:sp>
      <p:cxnSp>
        <p:nvCxnSpPr>
          <p:cNvPr id="21" name="Straight Arrow Connector 20"/>
          <p:cNvCxnSpPr>
            <a:stCxn id="20" idx="1"/>
          </p:cNvCxnSpPr>
          <p:nvPr/>
        </p:nvCxnSpPr>
        <p:spPr>
          <a:xfrm flipH="1" flipV="1">
            <a:off x="3514530" y="3766811"/>
            <a:ext cx="679580" cy="10772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1862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1371600" y="1295400"/>
            <a:ext cx="6407150" cy="604573"/>
          </a:xfrm>
          <a:noFill/>
        </p:spPr>
        <p:txBody>
          <a:bodyPr/>
          <a:lstStyle/>
          <a:p>
            <a:pPr algn="ctr"/>
            <a:r>
              <a:rPr lang="en-US" sz="3200" dirty="0">
                <a:latin typeface="Arial" panose="020B0604020202020204" pitchFamily="34" charset="0"/>
                <a:cs typeface="Arial" panose="020B0604020202020204" pitchFamily="34" charset="0"/>
              </a:rPr>
              <a:t>User Confirmation Email</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Footer Placeholder 3"/>
          <p:cNvSpPr txBox="1">
            <a:spLocks/>
          </p:cNvSpPr>
          <p:nvPr/>
        </p:nvSpPr>
        <p:spPr>
          <a:xfrm>
            <a:off x="1295399" y="6492875"/>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pic>
        <p:nvPicPr>
          <p:cNvPr id="1026" name="Picture 2" descr="C:\Users\11006169.GHS\AppData\Local\Temp\SNAGHTML424faf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53" y="2279480"/>
            <a:ext cx="8010525" cy="37147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0" y="1905000"/>
            <a:ext cx="7543799" cy="507831"/>
          </a:xfrm>
          <a:prstGeom prst="rect">
            <a:avLst/>
          </a:prstGeom>
        </p:spPr>
        <p:txBody>
          <a:bodyPr wrap="square">
            <a:spAutoFit/>
          </a:bodyPr>
          <a:lstStyle/>
          <a:p>
            <a:pPr defTabSz="640080" fontAlgn="base">
              <a:lnSpc>
                <a:spcPct val="150000"/>
              </a:lnSpc>
              <a:spcBef>
                <a:spcPts val="420"/>
              </a:spcBef>
              <a:spcAft>
                <a:spcPts val="420"/>
              </a:spcAft>
              <a:defRPr/>
            </a:pPr>
            <a:r>
              <a:rPr lang="en-US" kern="0" dirty="0">
                <a:latin typeface="Arial" panose="020B0604020202020204" pitchFamily="34" charset="0"/>
                <a:cs typeface="Arial" panose="020B0604020202020204" pitchFamily="34" charset="0"/>
              </a:rPr>
              <a:t>Once you have registered, an initial password will be emailed to you:</a:t>
            </a:r>
          </a:p>
        </p:txBody>
      </p:sp>
    </p:spTree>
    <p:extLst>
      <p:ext uri="{BB962C8B-B14F-4D97-AF65-F5344CB8AC3E}">
        <p14:creationId xmlns:p14="http://schemas.microsoft.com/office/powerpoint/2010/main" val="413853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298450" y="1219200"/>
            <a:ext cx="4312047" cy="604573"/>
          </a:xfrm>
          <a:noFill/>
        </p:spPr>
        <p:txBody>
          <a:bodyPr/>
          <a:lstStyle/>
          <a:p>
            <a:r>
              <a:rPr lang="en-US" sz="3200" dirty="0">
                <a:latin typeface="Arial" panose="020B0604020202020204" pitchFamily="34" charset="0"/>
                <a:cs typeface="Arial" panose="020B0604020202020204" pitchFamily="34" charset="0"/>
              </a:rPr>
              <a:t>User Login</a:t>
            </a:r>
          </a:p>
        </p:txBody>
      </p:sp>
      <p:sp>
        <p:nvSpPr>
          <p:cNvPr id="10" name="Rectangle 3"/>
          <p:cNvSpPr txBox="1">
            <a:spLocks noChangeArrowheads="1"/>
          </p:cNvSpPr>
          <p:nvPr/>
        </p:nvSpPr>
        <p:spPr bwMode="auto">
          <a:xfrm>
            <a:off x="298450" y="2030907"/>
            <a:ext cx="8464550" cy="3975365"/>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defTabSz="640080" fontAlgn="base">
              <a:spcBef>
                <a:spcPts val="420"/>
              </a:spcBef>
              <a:spcAft>
                <a:spcPts val="420"/>
              </a:spcAft>
              <a:defRPr/>
            </a:pPr>
            <a:r>
              <a:rPr lang="en-US" sz="2000" b="1" kern="0" dirty="0">
                <a:latin typeface="Arial" panose="020B0604020202020204" pitchFamily="34" charset="0"/>
                <a:cs typeface="Arial" panose="020B0604020202020204" pitchFamily="34" charset="0"/>
              </a:rPr>
              <a:t>After you receive the user confirmation e-mail, you must log-in to complete your registration.  To complete registration, you must enter:</a:t>
            </a:r>
          </a:p>
          <a:p>
            <a:pPr marL="342900" indent="-342900">
              <a:spcBef>
                <a:spcPts val="420"/>
              </a:spcBef>
              <a:spcAft>
                <a:spcPts val="42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Your User ID (created during the Web Registration process)</a:t>
            </a:r>
          </a:p>
          <a:p>
            <a:pPr marL="342900" indent="-342900">
              <a:spcBef>
                <a:spcPts val="420"/>
              </a:spcBef>
              <a:spcAft>
                <a:spcPts val="42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The initial password sent to you via email</a:t>
            </a:r>
          </a:p>
          <a:p>
            <a:pPr marL="342900" indent="-342900">
              <a:spcBef>
                <a:spcPts val="420"/>
              </a:spcBef>
              <a:spcAft>
                <a:spcPts val="420"/>
              </a:spcAft>
              <a:buSzPct val="75000"/>
              <a:buFont typeface="Arial" panose="020B0604020202020204" pitchFamily="34" charset="0"/>
              <a:buChar char="•"/>
            </a:pPr>
            <a:r>
              <a:rPr lang="en-US" sz="2000" dirty="0">
                <a:latin typeface="Arial" panose="020B0604020202020204" pitchFamily="34" charset="0"/>
                <a:cs typeface="Arial" panose="020B0604020202020204" pitchFamily="34" charset="0"/>
              </a:rPr>
              <a:t>Your </a:t>
            </a:r>
            <a:r>
              <a:rPr lang="en-US" sz="2000" dirty="0">
                <a:solidFill>
                  <a:srgbClr val="FF0000"/>
                </a:solidFill>
                <a:latin typeface="Arial" panose="020B0604020202020204" pitchFamily="34" charset="0"/>
                <a:cs typeface="Arial" panose="020B0604020202020204" pitchFamily="34" charset="0"/>
              </a:rPr>
              <a:t>PE Determiner number</a:t>
            </a:r>
          </a:p>
          <a:p>
            <a:pPr>
              <a:spcBef>
                <a:spcPts val="420"/>
              </a:spcBef>
              <a:spcAft>
                <a:spcPts val="420"/>
              </a:spcAft>
              <a:buSzPct val="75000"/>
            </a:pPr>
            <a:endParaRPr lang="en-US" sz="2000" dirty="0">
              <a:latin typeface="Arial" panose="020B0604020202020204" pitchFamily="34" charset="0"/>
              <a:cs typeface="Arial" panose="020B0604020202020204" pitchFamily="34" charset="0"/>
            </a:endParaRPr>
          </a:p>
          <a:p>
            <a:pPr marL="12700">
              <a:lnSpc>
                <a:spcPts val="2150"/>
              </a:lnSpc>
              <a:spcBef>
                <a:spcPts val="107"/>
              </a:spcBef>
            </a:pPr>
            <a:r>
              <a:rPr lang="en-US" sz="2000" spc="0" dirty="0">
                <a:latin typeface="Arial" panose="020B0604020202020204" pitchFamily="34" charset="0"/>
                <a:cs typeface="Arial" panose="020B0604020202020204" pitchFamily="34" charset="0"/>
              </a:rPr>
              <a:t>Wh</a:t>
            </a:r>
            <a:r>
              <a:rPr lang="en-US" sz="2000" spc="4" dirty="0">
                <a:latin typeface="Arial" panose="020B0604020202020204" pitchFamily="34" charset="0"/>
                <a:cs typeface="Arial" panose="020B0604020202020204" pitchFamily="34" charset="0"/>
              </a:rPr>
              <a:t>e</a:t>
            </a:r>
            <a:r>
              <a:rPr lang="en-US" sz="2000" spc="0" dirty="0">
                <a:latin typeface="Arial" panose="020B0604020202020204" pitchFamily="34" charset="0"/>
                <a:cs typeface="Arial" panose="020B0604020202020204" pitchFamily="34" charset="0"/>
              </a:rPr>
              <a:t>n</a:t>
            </a:r>
            <a:r>
              <a:rPr lang="en-US" sz="2000" spc="-25"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you log in for</a:t>
            </a:r>
            <a:r>
              <a:rPr lang="en-US" sz="2000" spc="-25"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the</a:t>
            </a:r>
            <a:r>
              <a:rPr lang="en-US" sz="2000" spc="-1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first</a:t>
            </a:r>
            <a:r>
              <a:rPr lang="en-US" sz="2000" spc="-1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ti</a:t>
            </a:r>
            <a:r>
              <a:rPr lang="en-US" sz="2000" spc="-9" dirty="0">
                <a:latin typeface="Arial" panose="020B0604020202020204" pitchFamily="34" charset="0"/>
                <a:cs typeface="Arial" panose="020B0604020202020204" pitchFamily="34" charset="0"/>
              </a:rPr>
              <a:t>m</a:t>
            </a:r>
            <a:r>
              <a:rPr lang="en-US" sz="2000" spc="0" dirty="0">
                <a:latin typeface="Arial" panose="020B0604020202020204" pitchFamily="34" charset="0"/>
                <a:cs typeface="Arial" panose="020B0604020202020204" pitchFamily="34" charset="0"/>
              </a:rPr>
              <a:t>e,</a:t>
            </a:r>
            <a:r>
              <a:rPr lang="en-US" sz="2000" spc="-1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you will</a:t>
            </a:r>
            <a:r>
              <a:rPr lang="en-US" sz="2000" spc="9"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be</a:t>
            </a:r>
            <a:r>
              <a:rPr lang="en-US" sz="2000" spc="-9"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r</a:t>
            </a:r>
            <a:r>
              <a:rPr lang="en-US" sz="2000" spc="4" dirty="0">
                <a:latin typeface="Arial" panose="020B0604020202020204" pitchFamily="34" charset="0"/>
                <a:cs typeface="Arial" panose="020B0604020202020204" pitchFamily="34" charset="0"/>
              </a:rPr>
              <a:t>e</a:t>
            </a:r>
            <a:r>
              <a:rPr lang="en-US" sz="2000" spc="0" dirty="0">
                <a:latin typeface="Arial" panose="020B0604020202020204" pitchFamily="34" charset="0"/>
                <a:cs typeface="Arial" panose="020B0604020202020204" pitchFamily="34" charset="0"/>
              </a:rPr>
              <a:t>qui</a:t>
            </a:r>
            <a:r>
              <a:rPr lang="en-US" sz="2000" spc="4" dirty="0">
                <a:latin typeface="Arial" panose="020B0604020202020204" pitchFamily="34" charset="0"/>
                <a:cs typeface="Arial" panose="020B0604020202020204" pitchFamily="34" charset="0"/>
              </a:rPr>
              <a:t>r</a:t>
            </a:r>
            <a:r>
              <a:rPr lang="en-US" sz="2000" spc="0" dirty="0">
                <a:latin typeface="Arial" panose="020B0604020202020204" pitchFamily="34" charset="0"/>
                <a:cs typeface="Arial" panose="020B0604020202020204" pitchFamily="34" charset="0"/>
              </a:rPr>
              <a:t>ed</a:t>
            </a:r>
            <a:r>
              <a:rPr lang="en-US" sz="2000" spc="-3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to c</a:t>
            </a:r>
            <a:r>
              <a:rPr lang="en-US" sz="2000" spc="4" dirty="0">
                <a:latin typeface="Arial" panose="020B0604020202020204" pitchFamily="34" charset="0"/>
                <a:cs typeface="Arial" panose="020B0604020202020204" pitchFamily="34" charset="0"/>
              </a:rPr>
              <a:t>h</a:t>
            </a:r>
            <a:r>
              <a:rPr lang="en-US" sz="2000" spc="0" dirty="0">
                <a:latin typeface="Arial" panose="020B0604020202020204" pitchFamily="34" charset="0"/>
                <a:cs typeface="Arial" panose="020B0604020202020204" pitchFamily="34" charset="0"/>
              </a:rPr>
              <a:t>ange</a:t>
            </a:r>
            <a:r>
              <a:rPr lang="en-US" sz="2000" spc="-3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your</a:t>
            </a:r>
            <a:endParaRPr lang="en-US" sz="2000" dirty="0">
              <a:latin typeface="Arial" panose="020B0604020202020204" pitchFamily="34" charset="0"/>
              <a:cs typeface="Arial" panose="020B0604020202020204" pitchFamily="34" charset="0"/>
            </a:endParaRPr>
          </a:p>
          <a:p>
            <a:pPr marL="12700" marR="358540">
              <a:lnSpc>
                <a:spcPts val="2160"/>
              </a:lnSpc>
              <a:spcBef>
                <a:spcPts val="5"/>
              </a:spcBef>
            </a:pPr>
            <a:r>
              <a:rPr lang="en-US" sz="2000" spc="0" dirty="0">
                <a:latin typeface="Arial" panose="020B0604020202020204" pitchFamily="34" charset="0"/>
                <a:cs typeface="Arial" panose="020B0604020202020204" pitchFamily="34" charset="0"/>
              </a:rPr>
              <a:t>pa</a:t>
            </a:r>
            <a:r>
              <a:rPr lang="en-US" sz="2000" spc="9" dirty="0">
                <a:latin typeface="Arial" panose="020B0604020202020204" pitchFamily="34" charset="0"/>
                <a:cs typeface="Arial" panose="020B0604020202020204" pitchFamily="34" charset="0"/>
              </a:rPr>
              <a:t>s</a:t>
            </a:r>
            <a:r>
              <a:rPr lang="en-US" sz="2000" spc="0" dirty="0">
                <a:latin typeface="Arial" panose="020B0604020202020204" pitchFamily="34" charset="0"/>
                <a:cs typeface="Arial" panose="020B0604020202020204" pitchFamily="34" charset="0"/>
              </a:rPr>
              <a:t>s</a:t>
            </a:r>
            <a:r>
              <a:rPr lang="en-US" sz="2000" spc="9" dirty="0">
                <a:latin typeface="Arial" panose="020B0604020202020204" pitchFamily="34" charset="0"/>
                <a:cs typeface="Arial" panose="020B0604020202020204" pitchFamily="34" charset="0"/>
              </a:rPr>
              <a:t>w</a:t>
            </a:r>
            <a:r>
              <a:rPr lang="en-US" sz="2000" spc="0" dirty="0">
                <a:latin typeface="Arial" panose="020B0604020202020204" pitchFamily="34" charset="0"/>
                <a:cs typeface="Arial" panose="020B0604020202020204" pitchFamily="34" charset="0"/>
              </a:rPr>
              <a:t>o</a:t>
            </a:r>
            <a:r>
              <a:rPr lang="en-US" sz="2000" spc="4" dirty="0">
                <a:latin typeface="Arial" panose="020B0604020202020204" pitchFamily="34" charset="0"/>
                <a:cs typeface="Arial" panose="020B0604020202020204" pitchFamily="34" charset="0"/>
              </a:rPr>
              <a:t>r</a:t>
            </a:r>
            <a:r>
              <a:rPr lang="en-US" sz="2000" spc="0" dirty="0">
                <a:latin typeface="Arial" panose="020B0604020202020204" pitchFamily="34" charset="0"/>
                <a:cs typeface="Arial" panose="020B0604020202020204" pitchFamily="34" charset="0"/>
              </a:rPr>
              <a:t>d.</a:t>
            </a:r>
            <a:r>
              <a:rPr lang="en-US" sz="2000" spc="-5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The pa</a:t>
            </a:r>
            <a:r>
              <a:rPr lang="en-US" sz="2000" spc="4" dirty="0">
                <a:latin typeface="Arial" panose="020B0604020202020204" pitchFamily="34" charset="0"/>
                <a:cs typeface="Arial" panose="020B0604020202020204" pitchFamily="34" charset="0"/>
              </a:rPr>
              <a:t>s</a:t>
            </a:r>
            <a:r>
              <a:rPr lang="en-US" sz="2000" spc="0" dirty="0">
                <a:latin typeface="Arial" panose="020B0604020202020204" pitchFamily="34" charset="0"/>
                <a:cs typeface="Arial" panose="020B0604020202020204" pitchFamily="34" charset="0"/>
              </a:rPr>
              <a:t>s</a:t>
            </a:r>
            <a:r>
              <a:rPr lang="en-US" sz="2000" spc="9" dirty="0">
                <a:latin typeface="Arial" panose="020B0604020202020204" pitchFamily="34" charset="0"/>
                <a:cs typeface="Arial" panose="020B0604020202020204" pitchFamily="34" charset="0"/>
              </a:rPr>
              <a:t>w</a:t>
            </a:r>
            <a:r>
              <a:rPr lang="en-US" sz="2000" spc="0" dirty="0">
                <a:latin typeface="Arial" panose="020B0604020202020204" pitchFamily="34" charset="0"/>
                <a:cs typeface="Arial" panose="020B0604020202020204" pitchFamily="34" charset="0"/>
              </a:rPr>
              <a:t>ord</a:t>
            </a:r>
            <a:r>
              <a:rPr lang="en-US" sz="2000" spc="-39"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mu</a:t>
            </a:r>
            <a:r>
              <a:rPr lang="en-US" sz="2000" spc="4" dirty="0">
                <a:latin typeface="Arial" panose="020B0604020202020204" pitchFamily="34" charset="0"/>
                <a:cs typeface="Arial" panose="020B0604020202020204" pitchFamily="34" charset="0"/>
              </a:rPr>
              <a:t>s</a:t>
            </a:r>
            <a:r>
              <a:rPr lang="en-US" sz="2000" spc="0" dirty="0">
                <a:latin typeface="Arial" panose="020B0604020202020204" pitchFamily="34" charset="0"/>
                <a:cs typeface="Arial" panose="020B0604020202020204" pitchFamily="34" charset="0"/>
              </a:rPr>
              <a:t>t</a:t>
            </a:r>
            <a:r>
              <a:rPr lang="en-US" sz="2000" spc="-29"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meet</a:t>
            </a:r>
            <a:r>
              <a:rPr lang="en-US" sz="2000" spc="-1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c</a:t>
            </a:r>
            <a:r>
              <a:rPr lang="en-US" sz="2000" spc="4" dirty="0">
                <a:latin typeface="Arial" panose="020B0604020202020204" pitchFamily="34" charset="0"/>
                <a:cs typeface="Arial" panose="020B0604020202020204" pitchFamily="34" charset="0"/>
              </a:rPr>
              <a:t>e</a:t>
            </a:r>
            <a:r>
              <a:rPr lang="en-US" sz="2000" spc="0" dirty="0">
                <a:latin typeface="Arial" panose="020B0604020202020204" pitchFamily="34" charset="0"/>
                <a:cs typeface="Arial" panose="020B0604020202020204" pitchFamily="34" charset="0"/>
              </a:rPr>
              <a:t>rtain</a:t>
            </a:r>
            <a:r>
              <a:rPr lang="en-US" sz="2000" spc="-2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stan</a:t>
            </a:r>
            <a:r>
              <a:rPr lang="en-US" sz="2000" spc="4" dirty="0">
                <a:latin typeface="Arial" panose="020B0604020202020204" pitchFamily="34" charset="0"/>
                <a:cs typeface="Arial" panose="020B0604020202020204" pitchFamily="34" charset="0"/>
              </a:rPr>
              <a:t>d</a:t>
            </a:r>
            <a:r>
              <a:rPr lang="en-US" sz="2000" spc="0" dirty="0">
                <a:latin typeface="Arial" panose="020B0604020202020204" pitchFamily="34" charset="0"/>
                <a:cs typeface="Arial" panose="020B0604020202020204" pitchFamily="34" charset="0"/>
              </a:rPr>
              <a:t>a</a:t>
            </a:r>
            <a:r>
              <a:rPr lang="en-US" sz="2000" spc="4" dirty="0">
                <a:latin typeface="Arial" panose="020B0604020202020204" pitchFamily="34" charset="0"/>
                <a:cs typeface="Arial" panose="020B0604020202020204" pitchFamily="34" charset="0"/>
              </a:rPr>
              <a:t>r</a:t>
            </a:r>
            <a:r>
              <a:rPr lang="en-US" sz="2000" spc="0" dirty="0">
                <a:latin typeface="Arial" panose="020B0604020202020204" pitchFamily="34" charset="0"/>
                <a:cs typeface="Arial" panose="020B0604020202020204" pitchFamily="34" charset="0"/>
              </a:rPr>
              <a:t>ds</a:t>
            </a:r>
            <a:r>
              <a:rPr lang="en-US" sz="2000" spc="-4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that</a:t>
            </a:r>
            <a:r>
              <a:rPr lang="en-US" sz="2000" spc="-19"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will</a:t>
            </a:r>
            <a:r>
              <a:rPr lang="en-US" sz="2000" spc="9"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be de</a:t>
            </a:r>
            <a:r>
              <a:rPr lang="en-US" sz="2000" spc="9" dirty="0">
                <a:latin typeface="Arial" panose="020B0604020202020204" pitchFamily="34" charset="0"/>
                <a:cs typeface="Arial" panose="020B0604020202020204" pitchFamily="34" charset="0"/>
              </a:rPr>
              <a:t>s</a:t>
            </a:r>
            <a:r>
              <a:rPr lang="en-US" sz="2000" spc="0" dirty="0">
                <a:latin typeface="Arial" panose="020B0604020202020204" pitchFamily="34" charset="0"/>
                <a:cs typeface="Arial" panose="020B0604020202020204" pitchFamily="34" charset="0"/>
              </a:rPr>
              <a:t>c</a:t>
            </a:r>
            <a:r>
              <a:rPr lang="en-US" sz="2000" spc="9" dirty="0">
                <a:latin typeface="Arial" panose="020B0604020202020204" pitchFamily="34" charset="0"/>
                <a:cs typeface="Arial" panose="020B0604020202020204" pitchFamily="34" charset="0"/>
              </a:rPr>
              <a:t>r</a:t>
            </a:r>
            <a:r>
              <a:rPr lang="en-US" sz="2000" spc="0" dirty="0">
                <a:latin typeface="Arial" panose="020B0604020202020204" pitchFamily="34" charset="0"/>
                <a:cs typeface="Arial" panose="020B0604020202020204" pitchFamily="34" charset="0"/>
              </a:rPr>
              <a:t>ibed</a:t>
            </a:r>
            <a:r>
              <a:rPr lang="en-US" sz="2000" spc="-3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to</a:t>
            </a:r>
            <a:r>
              <a:rPr lang="en-US" sz="2000" spc="-1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you on</a:t>
            </a:r>
            <a:r>
              <a:rPr lang="en-US" sz="2000" spc="-9"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the</a:t>
            </a:r>
            <a:r>
              <a:rPr lang="en-US" sz="2000" spc="-1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w</a:t>
            </a:r>
            <a:r>
              <a:rPr lang="en-US" sz="2000" spc="4" dirty="0">
                <a:latin typeface="Arial" panose="020B0604020202020204" pitchFamily="34" charset="0"/>
                <a:cs typeface="Arial" panose="020B0604020202020204" pitchFamily="34" charset="0"/>
              </a:rPr>
              <a:t>e</a:t>
            </a:r>
            <a:r>
              <a:rPr lang="en-US" sz="2000" spc="0" dirty="0">
                <a:latin typeface="Arial" panose="020B0604020202020204" pitchFamily="34" charset="0"/>
                <a:cs typeface="Arial" panose="020B0604020202020204" pitchFamily="34" charset="0"/>
              </a:rPr>
              <a:t>b</a:t>
            </a:r>
            <a:r>
              <a:rPr lang="en-US" sz="2000" spc="-14" dirty="0">
                <a:latin typeface="Arial" panose="020B0604020202020204" pitchFamily="34" charset="0"/>
                <a:cs typeface="Arial" panose="020B0604020202020204" pitchFamily="34" charset="0"/>
              </a:rPr>
              <a:t> </a:t>
            </a:r>
            <a:r>
              <a:rPr lang="en-US" sz="2000" spc="0" dirty="0">
                <a:latin typeface="Arial" panose="020B0604020202020204" pitchFamily="34" charset="0"/>
                <a:cs typeface="Arial" panose="020B0604020202020204" pitchFamily="34" charset="0"/>
              </a:rPr>
              <a:t>pag</a:t>
            </a:r>
            <a:r>
              <a:rPr lang="en-US" sz="2000" spc="4" dirty="0">
                <a:latin typeface="Arial" panose="020B0604020202020204" pitchFamily="34" charset="0"/>
                <a:cs typeface="Arial" panose="020B0604020202020204" pitchFamily="34" charset="0"/>
              </a:rPr>
              <a:t>e</a:t>
            </a:r>
            <a:r>
              <a:rPr lang="en-US" sz="2000" spc="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a:spcBef>
                <a:spcPts val="420"/>
              </a:spcBef>
              <a:spcAft>
                <a:spcPts val="420"/>
              </a:spcAft>
              <a:buSzPct val="75000"/>
            </a:pPr>
            <a:endParaRPr lang="en-US" sz="14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Footer Placeholder 3"/>
          <p:cNvSpPr txBox="1">
            <a:spLocks/>
          </p:cNvSpPr>
          <p:nvPr/>
        </p:nvSpPr>
        <p:spPr>
          <a:xfrm>
            <a:off x="1280159" y="6483666"/>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95601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2209800" y="1143000"/>
            <a:ext cx="42672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Web Portal Log In</a:t>
            </a:r>
            <a:endParaRPr lang="en-US" sz="3200" strike="sngStrike" dirty="0">
              <a:latin typeface="Arial" panose="020B0604020202020204" pitchFamily="34" charset="0"/>
              <a:cs typeface="Arial" panose="020B0604020202020204" pitchFamily="34" charset="0"/>
            </a:endParaRPr>
          </a:p>
        </p:txBody>
      </p:sp>
      <p:sp>
        <p:nvSpPr>
          <p:cNvPr id="20" name="Footer Placeholder 3"/>
          <p:cNvSpPr txBox="1">
            <a:spLocks/>
          </p:cNvSpPr>
          <p:nvPr/>
        </p:nvSpPr>
        <p:spPr>
          <a:xfrm>
            <a:off x="1295398"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912448"/>
            <a:ext cx="6934200" cy="4436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86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1143000"/>
            <a:ext cx="8488164" cy="359832"/>
          </a:xfrm>
        </p:spPr>
        <p:txBody>
          <a:bodyPr/>
          <a:lstStyle/>
          <a:p>
            <a:pPr algn="ctr"/>
            <a:r>
              <a:rPr lang="en-US" sz="3200" dirty="0">
                <a:latin typeface="Arial" panose="020B0604020202020204" pitchFamily="34" charset="0"/>
                <a:cs typeface="Arial" panose="020B0604020202020204" pitchFamily="34" charset="0"/>
              </a:rPr>
              <a:t>Logging In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11829"/>
            <a:ext cx="8122588" cy="34480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032594" y="3295932"/>
            <a:ext cx="2971800" cy="430887"/>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Copy the temporary password from your confirmation email and paste it here</a:t>
            </a:r>
          </a:p>
        </p:txBody>
      </p:sp>
      <p:cxnSp>
        <p:nvCxnSpPr>
          <p:cNvPr id="7" name="Straight Arrow Connector 6"/>
          <p:cNvCxnSpPr/>
          <p:nvPr/>
        </p:nvCxnSpPr>
        <p:spPr>
          <a:xfrm>
            <a:off x="6004394" y="3511375"/>
            <a:ext cx="1234606" cy="21544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953000" y="4711849"/>
            <a:ext cx="2971800" cy="261610"/>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Type In your PE Determiner Number Here</a:t>
            </a:r>
          </a:p>
        </p:txBody>
      </p:sp>
      <p:cxnSp>
        <p:nvCxnSpPr>
          <p:cNvPr id="12" name="Straight Arrow Connector 11"/>
          <p:cNvCxnSpPr/>
          <p:nvPr/>
        </p:nvCxnSpPr>
        <p:spPr>
          <a:xfrm flipV="1">
            <a:off x="7696200" y="4038601"/>
            <a:ext cx="0" cy="67324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2606029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stretch>
            <a:fillRect/>
          </a:stretch>
        </p:blipFill>
        <p:spPr>
          <a:xfrm>
            <a:off x="304800" y="1904999"/>
            <a:ext cx="8545606" cy="4377055"/>
          </a:xfrm>
          <a:prstGeom prst="rect">
            <a:avLst/>
          </a:prstGeom>
          <a:ln>
            <a:solidFill>
              <a:schemeClr val="tx1"/>
            </a:solidFill>
          </a:ln>
        </p:spPr>
      </p:pic>
      <p:sp>
        <p:nvSpPr>
          <p:cNvPr id="2" name="Title 1"/>
          <p:cNvSpPr>
            <a:spLocks noGrp="1"/>
          </p:cNvSpPr>
          <p:nvPr>
            <p:ph type="title"/>
          </p:nvPr>
        </p:nvSpPr>
        <p:spPr>
          <a:xfrm>
            <a:off x="309563" y="1219200"/>
            <a:ext cx="8488164" cy="283632"/>
          </a:xfrm>
        </p:spPr>
        <p:txBody>
          <a:bodyPr/>
          <a:lstStyle/>
          <a:p>
            <a:pPr algn="ctr"/>
            <a:r>
              <a:rPr lang="en-US" sz="3200" dirty="0">
                <a:latin typeface="Arial" panose="020B0604020202020204" pitchFamily="34" charset="0"/>
                <a:cs typeface="Arial" panose="020B0604020202020204" pitchFamily="34" charset="0"/>
              </a:rPr>
              <a:t>Changing Your Password</a:t>
            </a:r>
          </a:p>
        </p:txBody>
      </p:sp>
      <p:sp>
        <p:nvSpPr>
          <p:cNvPr id="6" name="TextBox 5"/>
          <p:cNvSpPr txBox="1"/>
          <p:nvPr/>
        </p:nvSpPr>
        <p:spPr>
          <a:xfrm>
            <a:off x="6400800" y="4876800"/>
            <a:ext cx="2971800" cy="430887"/>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Paste your temporary password one more time under “Current Password”.</a:t>
            </a:r>
          </a:p>
        </p:txBody>
      </p:sp>
      <p:cxnSp>
        <p:nvCxnSpPr>
          <p:cNvPr id="7" name="Straight Arrow Connector 6"/>
          <p:cNvCxnSpPr/>
          <p:nvPr/>
        </p:nvCxnSpPr>
        <p:spPr>
          <a:xfrm flipH="1">
            <a:off x="5105400" y="5045757"/>
            <a:ext cx="1295401" cy="4648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657600" y="3182919"/>
            <a:ext cx="4800600" cy="261610"/>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Please follow the Password Rules when customizing your new password.</a:t>
            </a:r>
          </a:p>
        </p:txBody>
      </p:sp>
      <p:cxnSp>
        <p:nvCxnSpPr>
          <p:cNvPr id="12" name="Straight Arrow Connector 11"/>
          <p:cNvCxnSpPr/>
          <p:nvPr/>
        </p:nvCxnSpPr>
        <p:spPr>
          <a:xfrm flipH="1">
            <a:off x="3200400" y="3298852"/>
            <a:ext cx="457200"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object 15"/>
          <p:cNvSpPr/>
          <p:nvPr/>
        </p:nvSpPr>
        <p:spPr>
          <a:xfrm>
            <a:off x="2111832" y="4711337"/>
            <a:ext cx="1676400" cy="239486"/>
          </a:xfrm>
          <a:custGeom>
            <a:avLst/>
            <a:gdLst/>
            <a:ahLst/>
            <a:cxnLst/>
            <a:rect l="l" t="t" r="r" b="b"/>
            <a:pathLst>
              <a:path w="1371600" h="533400">
                <a:moveTo>
                  <a:pt x="0" y="266700"/>
                </a:moveTo>
                <a:lnTo>
                  <a:pt x="8977" y="223433"/>
                </a:lnTo>
                <a:lnTo>
                  <a:pt x="34966" y="182392"/>
                </a:lnTo>
                <a:lnTo>
                  <a:pt x="76555" y="144124"/>
                </a:lnTo>
                <a:lnTo>
                  <a:pt x="132331" y="109179"/>
                </a:lnTo>
                <a:lnTo>
                  <a:pt x="200882" y="78105"/>
                </a:lnTo>
                <a:lnTo>
                  <a:pt x="239506" y="64190"/>
                </a:lnTo>
                <a:lnTo>
                  <a:pt x="280793" y="51450"/>
                </a:lnTo>
                <a:lnTo>
                  <a:pt x="324568" y="39951"/>
                </a:lnTo>
                <a:lnTo>
                  <a:pt x="370654" y="29763"/>
                </a:lnTo>
                <a:lnTo>
                  <a:pt x="418873" y="20954"/>
                </a:lnTo>
                <a:lnTo>
                  <a:pt x="469050" y="13594"/>
                </a:lnTo>
                <a:lnTo>
                  <a:pt x="521008" y="7749"/>
                </a:lnTo>
                <a:lnTo>
                  <a:pt x="574570" y="3489"/>
                </a:lnTo>
                <a:lnTo>
                  <a:pt x="629559" y="883"/>
                </a:lnTo>
                <a:lnTo>
                  <a:pt x="685800" y="0"/>
                </a:lnTo>
                <a:lnTo>
                  <a:pt x="742040" y="883"/>
                </a:lnTo>
                <a:lnTo>
                  <a:pt x="797029" y="3489"/>
                </a:lnTo>
                <a:lnTo>
                  <a:pt x="850591" y="7749"/>
                </a:lnTo>
                <a:lnTo>
                  <a:pt x="902549" y="13594"/>
                </a:lnTo>
                <a:lnTo>
                  <a:pt x="952726" y="20954"/>
                </a:lnTo>
                <a:lnTo>
                  <a:pt x="1000945" y="29763"/>
                </a:lnTo>
                <a:lnTo>
                  <a:pt x="1047031" y="39951"/>
                </a:lnTo>
                <a:lnTo>
                  <a:pt x="1090806" y="51450"/>
                </a:lnTo>
                <a:lnTo>
                  <a:pt x="1132093" y="64190"/>
                </a:lnTo>
                <a:lnTo>
                  <a:pt x="1170717" y="78105"/>
                </a:lnTo>
                <a:lnTo>
                  <a:pt x="1206501" y="93124"/>
                </a:lnTo>
                <a:lnTo>
                  <a:pt x="1268841" y="126202"/>
                </a:lnTo>
                <a:lnTo>
                  <a:pt x="1317700" y="162877"/>
                </a:lnTo>
                <a:lnTo>
                  <a:pt x="1351666" y="202600"/>
                </a:lnTo>
                <a:lnTo>
                  <a:pt x="1369326" y="244822"/>
                </a:lnTo>
                <a:lnTo>
                  <a:pt x="1371600" y="266700"/>
                </a:lnTo>
                <a:lnTo>
                  <a:pt x="1369326" y="288577"/>
                </a:lnTo>
                <a:lnTo>
                  <a:pt x="1351666" y="330799"/>
                </a:lnTo>
                <a:lnTo>
                  <a:pt x="1317700" y="370522"/>
                </a:lnTo>
                <a:lnTo>
                  <a:pt x="1268841" y="407197"/>
                </a:lnTo>
                <a:lnTo>
                  <a:pt x="1206501" y="440275"/>
                </a:lnTo>
                <a:lnTo>
                  <a:pt x="1170717" y="455295"/>
                </a:lnTo>
                <a:lnTo>
                  <a:pt x="1132093" y="469209"/>
                </a:lnTo>
                <a:lnTo>
                  <a:pt x="1090806" y="481949"/>
                </a:lnTo>
                <a:lnTo>
                  <a:pt x="1047031" y="493448"/>
                </a:lnTo>
                <a:lnTo>
                  <a:pt x="1000945" y="503636"/>
                </a:lnTo>
                <a:lnTo>
                  <a:pt x="952726" y="512444"/>
                </a:lnTo>
                <a:lnTo>
                  <a:pt x="902549" y="519805"/>
                </a:lnTo>
                <a:lnTo>
                  <a:pt x="850591" y="525650"/>
                </a:lnTo>
                <a:lnTo>
                  <a:pt x="797029" y="529910"/>
                </a:lnTo>
                <a:lnTo>
                  <a:pt x="742040" y="532516"/>
                </a:lnTo>
                <a:lnTo>
                  <a:pt x="685800" y="533400"/>
                </a:lnTo>
                <a:lnTo>
                  <a:pt x="629559" y="532516"/>
                </a:lnTo>
                <a:lnTo>
                  <a:pt x="574570" y="529910"/>
                </a:lnTo>
                <a:lnTo>
                  <a:pt x="521008" y="525650"/>
                </a:lnTo>
                <a:lnTo>
                  <a:pt x="469050" y="519805"/>
                </a:lnTo>
                <a:lnTo>
                  <a:pt x="418873" y="512445"/>
                </a:lnTo>
                <a:lnTo>
                  <a:pt x="370654" y="503636"/>
                </a:lnTo>
                <a:lnTo>
                  <a:pt x="324568" y="493448"/>
                </a:lnTo>
                <a:lnTo>
                  <a:pt x="280793" y="481949"/>
                </a:lnTo>
                <a:lnTo>
                  <a:pt x="239506" y="469209"/>
                </a:lnTo>
                <a:lnTo>
                  <a:pt x="200882" y="455295"/>
                </a:lnTo>
                <a:lnTo>
                  <a:pt x="165098" y="440275"/>
                </a:lnTo>
                <a:lnTo>
                  <a:pt x="102758" y="407197"/>
                </a:lnTo>
                <a:lnTo>
                  <a:pt x="53899" y="370522"/>
                </a:lnTo>
                <a:lnTo>
                  <a:pt x="19933" y="330799"/>
                </a:lnTo>
                <a:lnTo>
                  <a:pt x="2273" y="288577"/>
                </a:lnTo>
                <a:lnTo>
                  <a:pt x="0" y="266700"/>
                </a:lnTo>
                <a:close/>
              </a:path>
            </a:pathLst>
          </a:custGeom>
          <a:ln w="25400">
            <a:solidFill>
              <a:srgbClr val="C00000"/>
            </a:solidFill>
          </a:ln>
        </p:spPr>
        <p:txBody>
          <a:bodyPr wrap="square" lIns="0" tIns="0" rIns="0" bIns="0" rtlCol="0">
            <a:noAutofit/>
          </a:bodyPr>
          <a:lstStyle/>
          <a:p>
            <a:endParaRPr dirty="0"/>
          </a:p>
        </p:txBody>
      </p:sp>
      <p:sp>
        <p:nvSpPr>
          <p:cNvPr id="13"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637339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1143000"/>
            <a:ext cx="8488164" cy="359832"/>
          </a:xfrm>
        </p:spPr>
        <p:txBody>
          <a:bodyPr/>
          <a:lstStyle/>
          <a:p>
            <a:pPr algn="ctr"/>
            <a:r>
              <a:rPr lang="en-US" sz="3200" dirty="0">
                <a:latin typeface="Arial" panose="020B0604020202020204" pitchFamily="34" charset="0"/>
                <a:cs typeface="Arial" panose="020B0604020202020204" pitchFamily="34" charset="0"/>
              </a:rPr>
              <a:t>Personal Profile</a:t>
            </a:r>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8800"/>
            <a:ext cx="8255616" cy="46767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Box 17"/>
          <p:cNvSpPr txBox="1"/>
          <p:nvPr/>
        </p:nvSpPr>
        <p:spPr>
          <a:xfrm>
            <a:off x="5029200" y="5141684"/>
            <a:ext cx="3505200" cy="600164"/>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Verify all your information is correct. If changes need to be made you can edit the field that needs to be changed.</a:t>
            </a:r>
          </a:p>
        </p:txBody>
      </p:sp>
      <p:sp>
        <p:nvSpPr>
          <p:cNvPr id="5" name="object 15"/>
          <p:cNvSpPr/>
          <p:nvPr/>
        </p:nvSpPr>
        <p:spPr>
          <a:xfrm>
            <a:off x="2286000" y="3471455"/>
            <a:ext cx="1676400" cy="239486"/>
          </a:xfrm>
          <a:custGeom>
            <a:avLst/>
            <a:gdLst/>
            <a:ahLst/>
            <a:cxnLst/>
            <a:rect l="l" t="t" r="r" b="b"/>
            <a:pathLst>
              <a:path w="1371600" h="533400">
                <a:moveTo>
                  <a:pt x="0" y="266700"/>
                </a:moveTo>
                <a:lnTo>
                  <a:pt x="8977" y="223433"/>
                </a:lnTo>
                <a:lnTo>
                  <a:pt x="34966" y="182392"/>
                </a:lnTo>
                <a:lnTo>
                  <a:pt x="76555" y="144124"/>
                </a:lnTo>
                <a:lnTo>
                  <a:pt x="132331" y="109179"/>
                </a:lnTo>
                <a:lnTo>
                  <a:pt x="200882" y="78105"/>
                </a:lnTo>
                <a:lnTo>
                  <a:pt x="239506" y="64190"/>
                </a:lnTo>
                <a:lnTo>
                  <a:pt x="280793" y="51450"/>
                </a:lnTo>
                <a:lnTo>
                  <a:pt x="324568" y="39951"/>
                </a:lnTo>
                <a:lnTo>
                  <a:pt x="370654" y="29763"/>
                </a:lnTo>
                <a:lnTo>
                  <a:pt x="418873" y="20954"/>
                </a:lnTo>
                <a:lnTo>
                  <a:pt x="469050" y="13594"/>
                </a:lnTo>
                <a:lnTo>
                  <a:pt x="521008" y="7749"/>
                </a:lnTo>
                <a:lnTo>
                  <a:pt x="574570" y="3489"/>
                </a:lnTo>
                <a:lnTo>
                  <a:pt x="629559" y="883"/>
                </a:lnTo>
                <a:lnTo>
                  <a:pt x="685800" y="0"/>
                </a:lnTo>
                <a:lnTo>
                  <a:pt x="742040" y="883"/>
                </a:lnTo>
                <a:lnTo>
                  <a:pt x="797029" y="3489"/>
                </a:lnTo>
                <a:lnTo>
                  <a:pt x="850591" y="7749"/>
                </a:lnTo>
                <a:lnTo>
                  <a:pt x="902549" y="13594"/>
                </a:lnTo>
                <a:lnTo>
                  <a:pt x="952726" y="20954"/>
                </a:lnTo>
                <a:lnTo>
                  <a:pt x="1000945" y="29763"/>
                </a:lnTo>
                <a:lnTo>
                  <a:pt x="1047031" y="39951"/>
                </a:lnTo>
                <a:lnTo>
                  <a:pt x="1090806" y="51450"/>
                </a:lnTo>
                <a:lnTo>
                  <a:pt x="1132093" y="64190"/>
                </a:lnTo>
                <a:lnTo>
                  <a:pt x="1170717" y="78105"/>
                </a:lnTo>
                <a:lnTo>
                  <a:pt x="1206501" y="93124"/>
                </a:lnTo>
                <a:lnTo>
                  <a:pt x="1268841" y="126202"/>
                </a:lnTo>
                <a:lnTo>
                  <a:pt x="1317700" y="162877"/>
                </a:lnTo>
                <a:lnTo>
                  <a:pt x="1351666" y="202600"/>
                </a:lnTo>
                <a:lnTo>
                  <a:pt x="1369326" y="244822"/>
                </a:lnTo>
                <a:lnTo>
                  <a:pt x="1371600" y="266700"/>
                </a:lnTo>
                <a:lnTo>
                  <a:pt x="1369326" y="288577"/>
                </a:lnTo>
                <a:lnTo>
                  <a:pt x="1351666" y="330799"/>
                </a:lnTo>
                <a:lnTo>
                  <a:pt x="1317700" y="370522"/>
                </a:lnTo>
                <a:lnTo>
                  <a:pt x="1268841" y="407197"/>
                </a:lnTo>
                <a:lnTo>
                  <a:pt x="1206501" y="440275"/>
                </a:lnTo>
                <a:lnTo>
                  <a:pt x="1170717" y="455295"/>
                </a:lnTo>
                <a:lnTo>
                  <a:pt x="1132093" y="469209"/>
                </a:lnTo>
                <a:lnTo>
                  <a:pt x="1090806" y="481949"/>
                </a:lnTo>
                <a:lnTo>
                  <a:pt x="1047031" y="493448"/>
                </a:lnTo>
                <a:lnTo>
                  <a:pt x="1000945" y="503636"/>
                </a:lnTo>
                <a:lnTo>
                  <a:pt x="952726" y="512444"/>
                </a:lnTo>
                <a:lnTo>
                  <a:pt x="902549" y="519805"/>
                </a:lnTo>
                <a:lnTo>
                  <a:pt x="850591" y="525650"/>
                </a:lnTo>
                <a:lnTo>
                  <a:pt x="797029" y="529910"/>
                </a:lnTo>
                <a:lnTo>
                  <a:pt x="742040" y="532516"/>
                </a:lnTo>
                <a:lnTo>
                  <a:pt x="685800" y="533400"/>
                </a:lnTo>
                <a:lnTo>
                  <a:pt x="629559" y="532516"/>
                </a:lnTo>
                <a:lnTo>
                  <a:pt x="574570" y="529910"/>
                </a:lnTo>
                <a:lnTo>
                  <a:pt x="521008" y="525650"/>
                </a:lnTo>
                <a:lnTo>
                  <a:pt x="469050" y="519805"/>
                </a:lnTo>
                <a:lnTo>
                  <a:pt x="418873" y="512445"/>
                </a:lnTo>
                <a:lnTo>
                  <a:pt x="370654" y="503636"/>
                </a:lnTo>
                <a:lnTo>
                  <a:pt x="324568" y="493448"/>
                </a:lnTo>
                <a:lnTo>
                  <a:pt x="280793" y="481949"/>
                </a:lnTo>
                <a:lnTo>
                  <a:pt x="239506" y="469209"/>
                </a:lnTo>
                <a:lnTo>
                  <a:pt x="200882" y="455295"/>
                </a:lnTo>
                <a:lnTo>
                  <a:pt x="165098" y="440275"/>
                </a:lnTo>
                <a:lnTo>
                  <a:pt x="102758" y="407197"/>
                </a:lnTo>
                <a:lnTo>
                  <a:pt x="53899" y="370522"/>
                </a:lnTo>
                <a:lnTo>
                  <a:pt x="19933" y="330799"/>
                </a:lnTo>
                <a:lnTo>
                  <a:pt x="2273" y="288577"/>
                </a:lnTo>
                <a:lnTo>
                  <a:pt x="0" y="266700"/>
                </a:lnTo>
                <a:close/>
              </a:path>
            </a:pathLst>
          </a:custGeom>
          <a:ln w="25400">
            <a:solidFill>
              <a:srgbClr val="C00000"/>
            </a:solidFill>
          </a:ln>
        </p:spPr>
        <p:txBody>
          <a:bodyPr wrap="square" lIns="0" tIns="0" rIns="0" bIns="0" rtlCol="0">
            <a:noAutofit/>
          </a:bodyPr>
          <a:lstStyle/>
          <a:p>
            <a:endParaRPr dirty="0"/>
          </a:p>
        </p:txBody>
      </p:sp>
    </p:spTree>
    <p:extLst>
      <p:ext uri="{BB962C8B-B14F-4D97-AF65-F5344CB8AC3E}">
        <p14:creationId xmlns:p14="http://schemas.microsoft.com/office/powerpoint/2010/main" val="3580712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1219200"/>
            <a:ext cx="8488164" cy="283632"/>
          </a:xfrm>
        </p:spPr>
        <p:txBody>
          <a:bodyPr/>
          <a:lstStyle/>
          <a:p>
            <a:pPr algn="ctr"/>
            <a:r>
              <a:rPr lang="en-US" sz="3200" dirty="0">
                <a:latin typeface="Arial" panose="020B0604020202020204" pitchFamily="34" charset="0"/>
                <a:cs typeface="Arial" panose="020B0604020202020204" pitchFamily="34" charset="0"/>
              </a:rPr>
              <a:t>Security Questions for First Time Users</a:t>
            </a: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83997"/>
            <a:ext cx="8229600" cy="48216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Box 8"/>
          <p:cNvSpPr txBox="1"/>
          <p:nvPr/>
        </p:nvSpPr>
        <p:spPr>
          <a:xfrm>
            <a:off x="5896088" y="5452915"/>
            <a:ext cx="2971800" cy="430887"/>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Select what you would like your security question to be.</a:t>
            </a:r>
          </a:p>
        </p:txBody>
      </p:sp>
      <p:cxnSp>
        <p:nvCxnSpPr>
          <p:cNvPr id="10" name="Straight Arrow Connector 9"/>
          <p:cNvCxnSpPr/>
          <p:nvPr/>
        </p:nvCxnSpPr>
        <p:spPr>
          <a:xfrm flipH="1">
            <a:off x="4597101" y="5579157"/>
            <a:ext cx="1295401" cy="4648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25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533400" y="1143000"/>
            <a:ext cx="4312047" cy="604573"/>
          </a:xfrm>
          <a:prstGeom prst="rect">
            <a:avLst/>
          </a:prstGeom>
          <a:noFill/>
        </p:spPr>
        <p:txBody>
          <a:bodyPr vert="horz" lIns="0" tIns="0" rIns="0" bIns="0" rtlCol="0" anchor="t">
            <a:normAutofit/>
          </a:bodyPr>
          <a:lstStyle>
            <a:lvl1pPr algn="l" defTabSz="457200" rtl="0" eaLnBrk="1" latinLnBrk="0" hangingPunct="1">
              <a:lnSpc>
                <a:spcPct val="90000"/>
              </a:lnSpc>
              <a:spcBef>
                <a:spcPct val="0"/>
              </a:spcBef>
              <a:buNone/>
              <a:defRPr sz="3200" kern="1200">
                <a:solidFill>
                  <a:schemeClr val="accent1"/>
                </a:solidFill>
                <a:latin typeface="+mj-lt"/>
                <a:ea typeface="+mj-ea"/>
                <a:cs typeface="+mj-cs"/>
              </a:defRPr>
            </a:lvl1pPr>
          </a:lstStyle>
          <a:p>
            <a:pPr defTabSz="320040">
              <a:defRPr/>
            </a:pPr>
            <a:r>
              <a:rPr lang="en-US" dirty="0">
                <a:solidFill>
                  <a:schemeClr val="tx1"/>
                </a:solidFill>
                <a:latin typeface="Arial"/>
              </a:rPr>
              <a:t>Purpose</a:t>
            </a:r>
          </a:p>
        </p:txBody>
      </p:sp>
      <p:sp>
        <p:nvSpPr>
          <p:cNvPr id="7" name="Rectangle 3"/>
          <p:cNvSpPr txBox="1">
            <a:spLocks noChangeArrowheads="1"/>
          </p:cNvSpPr>
          <p:nvPr/>
        </p:nvSpPr>
        <p:spPr bwMode="auto">
          <a:xfrm>
            <a:off x="533400" y="1828800"/>
            <a:ext cx="6169422" cy="2253792"/>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a:lnSpc>
                <a:spcPct val="150000"/>
              </a:lnSpc>
              <a:spcBef>
                <a:spcPts val="420"/>
              </a:spcBef>
              <a:spcAft>
                <a:spcPts val="420"/>
              </a:spcAft>
            </a:pPr>
            <a:r>
              <a:rPr lang="en-US" sz="2000" dirty="0">
                <a:latin typeface="Arial" panose="020B0604020202020204" pitchFamily="34" charset="0"/>
                <a:cs typeface="Arial" panose="020B0604020202020204" pitchFamily="34" charset="0"/>
              </a:rPr>
              <a:t>This training will provide step by step instructions for Presumptive Eligibility Determiners on how to register to be an active user on the New Mexico Medicaid  Web Portal.</a:t>
            </a:r>
          </a:p>
        </p:txBody>
      </p:sp>
      <p:sp>
        <p:nvSpPr>
          <p:cNvPr id="9" name="Footer Placeholder 3"/>
          <p:cNvSpPr txBox="1">
            <a:spLocks/>
          </p:cNvSpPr>
          <p:nvPr/>
        </p:nvSpPr>
        <p:spPr>
          <a:xfrm>
            <a:off x="1832506" y="629987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ate Placeholder 4"/>
          <p:cNvSpPr>
            <a:spLocks noGrp="1"/>
          </p:cNvSpPr>
          <p:nvPr>
            <p:ph type="dt" sz="half" idx="10"/>
          </p:nvPr>
        </p:nvSpPr>
        <p:spPr>
          <a:xfrm>
            <a:off x="228600" y="6324600"/>
            <a:ext cx="1143000" cy="365125"/>
          </a:xfrm>
        </p:spPr>
        <p:txBody>
          <a:bodyPr/>
          <a:lstStyle/>
          <a:p>
            <a:r>
              <a:rPr lang="en-US" sz="1000" dirty="0">
                <a:latin typeface="Arial" panose="020B0604020202020204" pitchFamily="34" charset="0"/>
                <a:cs typeface="Arial" panose="020B0604020202020204" pitchFamily="34" charset="0"/>
              </a:rPr>
              <a:t>03/07/2018</a:t>
            </a:r>
          </a:p>
        </p:txBody>
      </p:sp>
    </p:spTree>
    <p:extLst>
      <p:ext uri="{BB962C8B-B14F-4D97-AF65-F5344CB8AC3E}">
        <p14:creationId xmlns:p14="http://schemas.microsoft.com/office/powerpoint/2010/main" val="247992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25303"/>
            <a:ext cx="7895443" cy="47910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309563" y="1143000"/>
            <a:ext cx="8488164" cy="359832"/>
          </a:xfrm>
        </p:spPr>
        <p:txBody>
          <a:bodyPr/>
          <a:lstStyle/>
          <a:p>
            <a:pPr algn="ctr"/>
            <a:r>
              <a:rPr lang="en-US" sz="3200" dirty="0">
                <a:latin typeface="Arial" panose="020B0604020202020204" pitchFamily="34" charset="0"/>
                <a:cs typeface="Arial" panose="020B0604020202020204" pitchFamily="34" charset="0"/>
              </a:rPr>
              <a:t>Security Questions for First Time Users</a:t>
            </a:r>
          </a:p>
        </p:txBody>
      </p:sp>
      <p:sp>
        <p:nvSpPr>
          <p:cNvPr id="9" name="TextBox 8"/>
          <p:cNvSpPr txBox="1"/>
          <p:nvPr/>
        </p:nvSpPr>
        <p:spPr>
          <a:xfrm>
            <a:off x="5896088" y="5579673"/>
            <a:ext cx="2971800" cy="769441"/>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Please note your answers will be case sensitive. If you do not type your answer </a:t>
            </a:r>
            <a:r>
              <a:rPr lang="en-US" sz="1100" u="sng" dirty="0">
                <a:latin typeface="Arial" panose="020B0604020202020204" pitchFamily="34" charset="0"/>
                <a:cs typeface="Arial" panose="020B0604020202020204" pitchFamily="34" charset="0"/>
              </a:rPr>
              <a:t>exactly</a:t>
            </a:r>
            <a:r>
              <a:rPr lang="en-US" sz="1100" dirty="0">
                <a:latin typeface="Arial" panose="020B0604020202020204" pitchFamily="34" charset="0"/>
                <a:cs typeface="Arial" panose="020B0604020202020204" pitchFamily="34" charset="0"/>
              </a:rPr>
              <a:t> as you did here, the portal will consider it a wrong answer.</a:t>
            </a:r>
          </a:p>
        </p:txBody>
      </p:sp>
      <p:cxnSp>
        <p:nvCxnSpPr>
          <p:cNvPr id="10" name="Straight Arrow Connector 9"/>
          <p:cNvCxnSpPr/>
          <p:nvPr/>
        </p:nvCxnSpPr>
        <p:spPr>
          <a:xfrm flipH="1">
            <a:off x="4419600" y="5748630"/>
            <a:ext cx="1476489"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307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1219200"/>
            <a:ext cx="8488164" cy="283632"/>
          </a:xfrm>
        </p:spPr>
        <p:txBody>
          <a:bodyPr/>
          <a:lstStyle/>
          <a:p>
            <a:pPr algn="ctr"/>
            <a:r>
              <a:rPr lang="en-US" sz="3200" dirty="0">
                <a:latin typeface="Arial" panose="020B0604020202020204" pitchFamily="34" charset="0"/>
                <a:cs typeface="Arial" panose="020B0604020202020204" pitchFamily="34" charset="0"/>
              </a:rPr>
              <a:t>Review Your Profile</a:t>
            </a:r>
          </a:p>
        </p:txBody>
      </p:sp>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8800"/>
            <a:ext cx="8153400" cy="48500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TextBox 10"/>
          <p:cNvSpPr txBox="1"/>
          <p:nvPr/>
        </p:nvSpPr>
        <p:spPr>
          <a:xfrm>
            <a:off x="5676900" y="4418150"/>
            <a:ext cx="2971800" cy="600164"/>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Please verify your information is correct. If corrections need to be made click “Edit”, otherwise click “Submit”.</a:t>
            </a:r>
          </a:p>
        </p:txBody>
      </p:sp>
      <p:cxnSp>
        <p:nvCxnSpPr>
          <p:cNvPr id="12" name="Straight Arrow Connector 11"/>
          <p:cNvCxnSpPr/>
          <p:nvPr/>
        </p:nvCxnSpPr>
        <p:spPr>
          <a:xfrm flipH="1">
            <a:off x="4953000" y="5029200"/>
            <a:ext cx="723900" cy="86419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487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1219200"/>
            <a:ext cx="8488164" cy="685800"/>
          </a:xfrm>
        </p:spPr>
        <p:txBody>
          <a:bodyPr/>
          <a:lstStyle/>
          <a:p>
            <a:pPr algn="ctr"/>
            <a:r>
              <a:rPr lang="en-US" sz="3200" dirty="0">
                <a:latin typeface="Arial" panose="020B0604020202020204" pitchFamily="34" charset="0"/>
                <a:cs typeface="Arial" panose="020B0604020202020204" pitchFamily="34" charset="0"/>
              </a:rPr>
              <a:t>User Home</a:t>
            </a:r>
          </a:p>
        </p:txBody>
      </p:sp>
      <p:pic>
        <p:nvPicPr>
          <p:cNvPr id="6" name="Picture 5"/>
          <p:cNvPicPr/>
          <p:nvPr/>
        </p:nvPicPr>
        <p:blipFill>
          <a:blip r:embed="rId3"/>
          <a:stretch>
            <a:fillRect/>
          </a:stretch>
        </p:blipFill>
        <p:spPr>
          <a:xfrm>
            <a:off x="304800" y="1905000"/>
            <a:ext cx="8610600" cy="4648200"/>
          </a:xfrm>
          <a:prstGeom prst="rect">
            <a:avLst/>
          </a:prstGeom>
          <a:ln>
            <a:solidFill>
              <a:schemeClr val="tx1"/>
            </a:solidFill>
          </a:ln>
        </p:spPr>
      </p:pic>
      <p:sp>
        <p:nvSpPr>
          <p:cNvPr id="7" name="TextBox 6"/>
          <p:cNvSpPr txBox="1"/>
          <p:nvPr/>
        </p:nvSpPr>
        <p:spPr>
          <a:xfrm>
            <a:off x="4912211" y="3810000"/>
            <a:ext cx="2971800" cy="430887"/>
          </a:xfrm>
          <a:prstGeom prst="rect">
            <a:avLst/>
          </a:prstGeom>
          <a:solidFill>
            <a:schemeClr val="bg1"/>
          </a:solidFill>
          <a:ln w="19050">
            <a:solidFill>
              <a:srgbClr val="C00000"/>
            </a:solidFill>
          </a:ln>
        </p:spPr>
        <p:txBody>
          <a:bodyPr wrap="square" rtlCol="0">
            <a:spAutoFit/>
          </a:bodyPr>
          <a:lstStyle/>
          <a:p>
            <a:r>
              <a:rPr lang="en-US" sz="1100" dirty="0">
                <a:latin typeface="Arial" panose="020B0604020202020204" pitchFamily="34" charset="0"/>
                <a:cs typeface="Arial" panose="020B0604020202020204" pitchFamily="34" charset="0"/>
              </a:rPr>
              <a:t>Once you reach this page, you have successfully logged in.</a:t>
            </a:r>
          </a:p>
        </p:txBody>
      </p:sp>
    </p:spTree>
    <p:extLst>
      <p:ext uri="{BB962C8B-B14F-4D97-AF65-F5344CB8AC3E}">
        <p14:creationId xmlns:p14="http://schemas.microsoft.com/office/powerpoint/2010/main" val="745715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828800" y="1143000"/>
            <a:ext cx="57912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Login – Forgot Password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1940365"/>
            <a:ext cx="5625689" cy="3930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object 6"/>
          <p:cNvSpPr/>
          <p:nvPr/>
        </p:nvSpPr>
        <p:spPr>
          <a:xfrm>
            <a:off x="4038600" y="4371975"/>
            <a:ext cx="1676400" cy="228600"/>
          </a:xfrm>
          <a:custGeom>
            <a:avLst/>
            <a:gdLst/>
            <a:ahLst/>
            <a:cxnLst/>
            <a:rect l="l" t="t" r="r" b="b"/>
            <a:pathLst>
              <a:path w="2286000" h="1905000">
                <a:moveTo>
                  <a:pt x="0" y="952500"/>
                </a:moveTo>
                <a:lnTo>
                  <a:pt x="3788" y="874382"/>
                </a:lnTo>
                <a:lnTo>
                  <a:pt x="14958" y="798003"/>
                </a:lnTo>
                <a:lnTo>
                  <a:pt x="33215" y="723608"/>
                </a:lnTo>
                <a:lnTo>
                  <a:pt x="58265" y="651442"/>
                </a:lnTo>
                <a:lnTo>
                  <a:pt x="89814" y="581751"/>
                </a:lnTo>
                <a:lnTo>
                  <a:pt x="127569" y="514779"/>
                </a:lnTo>
                <a:lnTo>
                  <a:pt x="171234" y="450771"/>
                </a:lnTo>
                <a:lnTo>
                  <a:pt x="220516" y="389973"/>
                </a:lnTo>
                <a:lnTo>
                  <a:pt x="275121" y="332630"/>
                </a:lnTo>
                <a:lnTo>
                  <a:pt x="334756" y="278987"/>
                </a:lnTo>
                <a:lnTo>
                  <a:pt x="399125" y="229289"/>
                </a:lnTo>
                <a:lnTo>
                  <a:pt x="467935" y="183782"/>
                </a:lnTo>
                <a:lnTo>
                  <a:pt x="540891" y="142710"/>
                </a:lnTo>
                <a:lnTo>
                  <a:pt x="617701" y="106319"/>
                </a:lnTo>
                <a:lnTo>
                  <a:pt x="698069" y="74854"/>
                </a:lnTo>
                <a:lnTo>
                  <a:pt x="781702" y="48560"/>
                </a:lnTo>
                <a:lnTo>
                  <a:pt x="868305" y="27683"/>
                </a:lnTo>
                <a:lnTo>
                  <a:pt x="957585" y="12467"/>
                </a:lnTo>
                <a:lnTo>
                  <a:pt x="1049248" y="3157"/>
                </a:lnTo>
                <a:lnTo>
                  <a:pt x="1143000" y="0"/>
                </a:lnTo>
                <a:lnTo>
                  <a:pt x="1236751" y="3157"/>
                </a:lnTo>
                <a:lnTo>
                  <a:pt x="1328414" y="12467"/>
                </a:lnTo>
                <a:lnTo>
                  <a:pt x="1417694" y="27683"/>
                </a:lnTo>
                <a:lnTo>
                  <a:pt x="1504297" y="48560"/>
                </a:lnTo>
                <a:lnTo>
                  <a:pt x="1587930" y="74854"/>
                </a:lnTo>
                <a:lnTo>
                  <a:pt x="1668298" y="106319"/>
                </a:lnTo>
                <a:lnTo>
                  <a:pt x="1745108" y="142710"/>
                </a:lnTo>
                <a:lnTo>
                  <a:pt x="1818064" y="183782"/>
                </a:lnTo>
                <a:lnTo>
                  <a:pt x="1886874" y="229289"/>
                </a:lnTo>
                <a:lnTo>
                  <a:pt x="1951243" y="278987"/>
                </a:lnTo>
                <a:lnTo>
                  <a:pt x="2010878" y="332630"/>
                </a:lnTo>
                <a:lnTo>
                  <a:pt x="2065483" y="389973"/>
                </a:lnTo>
                <a:lnTo>
                  <a:pt x="2114765" y="450771"/>
                </a:lnTo>
                <a:lnTo>
                  <a:pt x="2158430" y="514779"/>
                </a:lnTo>
                <a:lnTo>
                  <a:pt x="2196185" y="581751"/>
                </a:lnTo>
                <a:lnTo>
                  <a:pt x="2227734" y="651442"/>
                </a:lnTo>
                <a:lnTo>
                  <a:pt x="2252784" y="723608"/>
                </a:lnTo>
                <a:lnTo>
                  <a:pt x="2271041" y="798003"/>
                </a:lnTo>
                <a:lnTo>
                  <a:pt x="2282211" y="874382"/>
                </a:lnTo>
                <a:lnTo>
                  <a:pt x="2286000" y="952500"/>
                </a:lnTo>
                <a:lnTo>
                  <a:pt x="2282211" y="1030617"/>
                </a:lnTo>
                <a:lnTo>
                  <a:pt x="2271041" y="1106996"/>
                </a:lnTo>
                <a:lnTo>
                  <a:pt x="2252784" y="1181391"/>
                </a:lnTo>
                <a:lnTo>
                  <a:pt x="2227734" y="1253557"/>
                </a:lnTo>
                <a:lnTo>
                  <a:pt x="2196185" y="1323248"/>
                </a:lnTo>
                <a:lnTo>
                  <a:pt x="2158430" y="1390220"/>
                </a:lnTo>
                <a:lnTo>
                  <a:pt x="2114765" y="1454228"/>
                </a:lnTo>
                <a:lnTo>
                  <a:pt x="2065483" y="1515026"/>
                </a:lnTo>
                <a:lnTo>
                  <a:pt x="2010878" y="1572369"/>
                </a:lnTo>
                <a:lnTo>
                  <a:pt x="1951243" y="1626012"/>
                </a:lnTo>
                <a:lnTo>
                  <a:pt x="1886874" y="1675710"/>
                </a:lnTo>
                <a:lnTo>
                  <a:pt x="1818064" y="1721217"/>
                </a:lnTo>
                <a:lnTo>
                  <a:pt x="1745108" y="1762289"/>
                </a:lnTo>
                <a:lnTo>
                  <a:pt x="1668298" y="1798680"/>
                </a:lnTo>
                <a:lnTo>
                  <a:pt x="1587930" y="1830145"/>
                </a:lnTo>
                <a:lnTo>
                  <a:pt x="1504297" y="1856439"/>
                </a:lnTo>
                <a:lnTo>
                  <a:pt x="1417694" y="1877316"/>
                </a:lnTo>
                <a:lnTo>
                  <a:pt x="1328414" y="1892532"/>
                </a:lnTo>
                <a:lnTo>
                  <a:pt x="1236751" y="1901842"/>
                </a:lnTo>
                <a:lnTo>
                  <a:pt x="1143000" y="1905000"/>
                </a:lnTo>
                <a:lnTo>
                  <a:pt x="1049248" y="1901842"/>
                </a:lnTo>
                <a:lnTo>
                  <a:pt x="957585" y="1892532"/>
                </a:lnTo>
                <a:lnTo>
                  <a:pt x="868305" y="1877316"/>
                </a:lnTo>
                <a:lnTo>
                  <a:pt x="781702" y="1856439"/>
                </a:lnTo>
                <a:lnTo>
                  <a:pt x="698069" y="1830145"/>
                </a:lnTo>
                <a:lnTo>
                  <a:pt x="617701" y="1798680"/>
                </a:lnTo>
                <a:lnTo>
                  <a:pt x="540891" y="1762289"/>
                </a:lnTo>
                <a:lnTo>
                  <a:pt x="467935" y="1721217"/>
                </a:lnTo>
                <a:lnTo>
                  <a:pt x="399125" y="1675710"/>
                </a:lnTo>
                <a:lnTo>
                  <a:pt x="334756" y="1626012"/>
                </a:lnTo>
                <a:lnTo>
                  <a:pt x="275121" y="1572369"/>
                </a:lnTo>
                <a:lnTo>
                  <a:pt x="220516" y="1515026"/>
                </a:lnTo>
                <a:lnTo>
                  <a:pt x="171234" y="1454228"/>
                </a:lnTo>
                <a:lnTo>
                  <a:pt x="127569" y="1390220"/>
                </a:lnTo>
                <a:lnTo>
                  <a:pt x="89814" y="1323248"/>
                </a:lnTo>
                <a:lnTo>
                  <a:pt x="58265" y="1253557"/>
                </a:lnTo>
                <a:lnTo>
                  <a:pt x="33215" y="1181391"/>
                </a:lnTo>
                <a:lnTo>
                  <a:pt x="14958" y="1106996"/>
                </a:lnTo>
                <a:lnTo>
                  <a:pt x="3788" y="1030617"/>
                </a:lnTo>
                <a:lnTo>
                  <a:pt x="0" y="952500"/>
                </a:lnTo>
                <a:close/>
              </a:path>
            </a:pathLst>
          </a:custGeom>
          <a:ln w="25400">
            <a:solidFill>
              <a:srgbClr val="C00000"/>
            </a:solidFill>
          </a:ln>
        </p:spPr>
        <p:txBody>
          <a:bodyPr wrap="square" lIns="0" tIns="0" rIns="0" bIns="0" rtlCol="0">
            <a:noAutofit/>
          </a:bodyPr>
          <a:lstStyle/>
          <a:p>
            <a:endParaRPr dirty="0"/>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Date Placeholder 2"/>
          <p:cNvSpPr txBox="1">
            <a:spLocks/>
          </p:cNvSpPr>
          <p:nvPr/>
        </p:nvSpPr>
        <p:spPr>
          <a:xfrm>
            <a:off x="15251" y="6465677"/>
            <a:ext cx="1295400" cy="396876"/>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en-US" sz="1000" dirty="0">
              <a:latin typeface="Arial" panose="020B0604020202020204" pitchFamily="34" charset="0"/>
              <a:cs typeface="Arial" panose="020B0604020202020204" pitchFamily="34" charset="0"/>
            </a:endParaRPr>
          </a:p>
        </p:txBody>
      </p:sp>
      <p:sp>
        <p:nvSpPr>
          <p:cNvPr id="15" name="Footer Placeholder 3"/>
          <p:cNvSpPr txBox="1">
            <a:spLocks/>
          </p:cNvSpPr>
          <p:nvPr/>
        </p:nvSpPr>
        <p:spPr>
          <a:xfrm>
            <a:off x="1295398"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
        <p:nvSpPr>
          <p:cNvPr id="3" name="TextBox 2"/>
          <p:cNvSpPr txBox="1"/>
          <p:nvPr/>
        </p:nvSpPr>
        <p:spPr>
          <a:xfrm>
            <a:off x="6492875" y="3073251"/>
            <a:ext cx="1828800" cy="1200329"/>
          </a:xfrm>
          <a:prstGeom prst="rect">
            <a:avLst/>
          </a:prstGeom>
          <a:noFill/>
          <a:ln w="19050">
            <a:solidFill>
              <a:srgbClr val="C00000"/>
            </a:solidFill>
          </a:ln>
        </p:spPr>
        <p:txBody>
          <a:bodyPr wrap="square" rtlCol="0">
            <a:spAutoFit/>
          </a:bodyPr>
          <a:lstStyle/>
          <a:p>
            <a:r>
              <a:rPr lang="en-US" dirty="0"/>
              <a:t>If you forget your password click “I forgot my password”</a:t>
            </a:r>
          </a:p>
        </p:txBody>
      </p:sp>
      <p:cxnSp>
        <p:nvCxnSpPr>
          <p:cNvPr id="5" name="Straight Arrow Connector 4"/>
          <p:cNvCxnSpPr>
            <a:stCxn id="3" idx="1"/>
          </p:cNvCxnSpPr>
          <p:nvPr/>
        </p:nvCxnSpPr>
        <p:spPr>
          <a:xfrm flipH="1">
            <a:off x="5386539" y="3673416"/>
            <a:ext cx="1106336" cy="78428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22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3" y="762000"/>
            <a:ext cx="8488164" cy="740833"/>
          </a:xfrm>
        </p:spPr>
        <p:txBody>
          <a:bodyPr/>
          <a:lstStyle/>
          <a:p>
            <a:pPr algn="ctr"/>
            <a:br>
              <a:rPr lang="en-US" sz="32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User Login – Forgot Password</a:t>
            </a:r>
            <a:br>
              <a:rPr lang="en-US" sz="4000" dirty="0">
                <a:latin typeface="Arial" panose="020B0604020202020204" pitchFamily="34" charset="0"/>
                <a:cs typeface="Arial" panose="020B0604020202020204" pitchFamily="34" charset="0"/>
              </a:rPr>
            </a:br>
            <a:endParaRPr lang="en-US" dirty="0"/>
          </a:p>
        </p:txBody>
      </p:sp>
      <p:pic>
        <p:nvPicPr>
          <p:cNvPr id="6" name="Picture 5"/>
          <p:cNvPicPr>
            <a:picLocks noChangeAspect="1"/>
          </p:cNvPicPr>
          <p:nvPr/>
        </p:nvPicPr>
        <p:blipFill>
          <a:blip r:embed="rId2"/>
          <a:stretch>
            <a:fillRect/>
          </a:stretch>
        </p:blipFill>
        <p:spPr>
          <a:xfrm>
            <a:off x="325437" y="2011892"/>
            <a:ext cx="6684963" cy="3245908"/>
          </a:xfrm>
          <a:prstGeom prst="rect">
            <a:avLst/>
          </a:prstGeom>
          <a:ln>
            <a:solidFill>
              <a:schemeClr val="tx1"/>
            </a:solidFill>
          </a:ln>
        </p:spPr>
      </p:pic>
      <p:cxnSp>
        <p:nvCxnSpPr>
          <p:cNvPr id="8" name="Straight Arrow Connector 7"/>
          <p:cNvCxnSpPr>
            <a:stCxn id="9" idx="1"/>
          </p:cNvCxnSpPr>
          <p:nvPr/>
        </p:nvCxnSpPr>
        <p:spPr>
          <a:xfrm flipH="1">
            <a:off x="4267200" y="3495765"/>
            <a:ext cx="2971800" cy="75256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39000" y="2895600"/>
            <a:ext cx="1447800" cy="1200329"/>
          </a:xfrm>
          <a:prstGeom prst="rect">
            <a:avLst/>
          </a:prstGeom>
          <a:noFill/>
          <a:ln w="19050">
            <a:solidFill>
              <a:srgbClr val="C00000"/>
            </a:solidFill>
          </a:ln>
        </p:spPr>
        <p:txBody>
          <a:bodyPr wrap="square" rtlCol="0">
            <a:spAutoFit/>
          </a:bodyPr>
          <a:lstStyle/>
          <a:p>
            <a:r>
              <a:rPr lang="en-US" dirty="0"/>
              <a:t>Enter in your user ID and click “Continue”</a:t>
            </a:r>
          </a:p>
        </p:txBody>
      </p:sp>
      <p:sp>
        <p:nvSpPr>
          <p:cNvPr id="10"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524128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295399" y="1177045"/>
            <a:ext cx="6172201"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User Login – Forgot Password</a:t>
            </a:r>
          </a:p>
        </p:txBody>
      </p:sp>
      <p:sp>
        <p:nvSpPr>
          <p:cNvPr id="14" name="object 6"/>
          <p:cNvSpPr/>
          <p:nvPr/>
        </p:nvSpPr>
        <p:spPr>
          <a:xfrm>
            <a:off x="5562600" y="4343400"/>
            <a:ext cx="1676400" cy="228600"/>
          </a:xfrm>
          <a:custGeom>
            <a:avLst/>
            <a:gdLst/>
            <a:ahLst/>
            <a:cxnLst/>
            <a:rect l="l" t="t" r="r" b="b"/>
            <a:pathLst>
              <a:path w="2286000" h="1905000">
                <a:moveTo>
                  <a:pt x="0" y="952500"/>
                </a:moveTo>
                <a:lnTo>
                  <a:pt x="3788" y="874382"/>
                </a:lnTo>
                <a:lnTo>
                  <a:pt x="14958" y="798003"/>
                </a:lnTo>
                <a:lnTo>
                  <a:pt x="33215" y="723608"/>
                </a:lnTo>
                <a:lnTo>
                  <a:pt x="58265" y="651442"/>
                </a:lnTo>
                <a:lnTo>
                  <a:pt x="89814" y="581751"/>
                </a:lnTo>
                <a:lnTo>
                  <a:pt x="127569" y="514779"/>
                </a:lnTo>
                <a:lnTo>
                  <a:pt x="171234" y="450771"/>
                </a:lnTo>
                <a:lnTo>
                  <a:pt x="220516" y="389973"/>
                </a:lnTo>
                <a:lnTo>
                  <a:pt x="275121" y="332630"/>
                </a:lnTo>
                <a:lnTo>
                  <a:pt x="334756" y="278987"/>
                </a:lnTo>
                <a:lnTo>
                  <a:pt x="399125" y="229289"/>
                </a:lnTo>
                <a:lnTo>
                  <a:pt x="467935" y="183782"/>
                </a:lnTo>
                <a:lnTo>
                  <a:pt x="540891" y="142710"/>
                </a:lnTo>
                <a:lnTo>
                  <a:pt x="617701" y="106319"/>
                </a:lnTo>
                <a:lnTo>
                  <a:pt x="698069" y="74854"/>
                </a:lnTo>
                <a:lnTo>
                  <a:pt x="781702" y="48560"/>
                </a:lnTo>
                <a:lnTo>
                  <a:pt x="868305" y="27683"/>
                </a:lnTo>
                <a:lnTo>
                  <a:pt x="957585" y="12467"/>
                </a:lnTo>
                <a:lnTo>
                  <a:pt x="1049248" y="3157"/>
                </a:lnTo>
                <a:lnTo>
                  <a:pt x="1143000" y="0"/>
                </a:lnTo>
                <a:lnTo>
                  <a:pt x="1236751" y="3157"/>
                </a:lnTo>
                <a:lnTo>
                  <a:pt x="1328414" y="12467"/>
                </a:lnTo>
                <a:lnTo>
                  <a:pt x="1417694" y="27683"/>
                </a:lnTo>
                <a:lnTo>
                  <a:pt x="1504297" y="48560"/>
                </a:lnTo>
                <a:lnTo>
                  <a:pt x="1587930" y="74854"/>
                </a:lnTo>
                <a:lnTo>
                  <a:pt x="1668298" y="106319"/>
                </a:lnTo>
                <a:lnTo>
                  <a:pt x="1745108" y="142710"/>
                </a:lnTo>
                <a:lnTo>
                  <a:pt x="1818064" y="183782"/>
                </a:lnTo>
                <a:lnTo>
                  <a:pt x="1886874" y="229289"/>
                </a:lnTo>
                <a:lnTo>
                  <a:pt x="1951243" y="278987"/>
                </a:lnTo>
                <a:lnTo>
                  <a:pt x="2010878" y="332630"/>
                </a:lnTo>
                <a:lnTo>
                  <a:pt x="2065483" y="389973"/>
                </a:lnTo>
                <a:lnTo>
                  <a:pt x="2114765" y="450771"/>
                </a:lnTo>
                <a:lnTo>
                  <a:pt x="2158430" y="514779"/>
                </a:lnTo>
                <a:lnTo>
                  <a:pt x="2196185" y="581751"/>
                </a:lnTo>
                <a:lnTo>
                  <a:pt x="2227734" y="651442"/>
                </a:lnTo>
                <a:lnTo>
                  <a:pt x="2252784" y="723608"/>
                </a:lnTo>
                <a:lnTo>
                  <a:pt x="2271041" y="798003"/>
                </a:lnTo>
                <a:lnTo>
                  <a:pt x="2282211" y="874382"/>
                </a:lnTo>
                <a:lnTo>
                  <a:pt x="2286000" y="952500"/>
                </a:lnTo>
                <a:lnTo>
                  <a:pt x="2282211" y="1030617"/>
                </a:lnTo>
                <a:lnTo>
                  <a:pt x="2271041" y="1106996"/>
                </a:lnTo>
                <a:lnTo>
                  <a:pt x="2252784" y="1181391"/>
                </a:lnTo>
                <a:lnTo>
                  <a:pt x="2227734" y="1253557"/>
                </a:lnTo>
                <a:lnTo>
                  <a:pt x="2196185" y="1323248"/>
                </a:lnTo>
                <a:lnTo>
                  <a:pt x="2158430" y="1390220"/>
                </a:lnTo>
                <a:lnTo>
                  <a:pt x="2114765" y="1454228"/>
                </a:lnTo>
                <a:lnTo>
                  <a:pt x="2065483" y="1515026"/>
                </a:lnTo>
                <a:lnTo>
                  <a:pt x="2010878" y="1572369"/>
                </a:lnTo>
                <a:lnTo>
                  <a:pt x="1951243" y="1626012"/>
                </a:lnTo>
                <a:lnTo>
                  <a:pt x="1886874" y="1675710"/>
                </a:lnTo>
                <a:lnTo>
                  <a:pt x="1818064" y="1721217"/>
                </a:lnTo>
                <a:lnTo>
                  <a:pt x="1745108" y="1762289"/>
                </a:lnTo>
                <a:lnTo>
                  <a:pt x="1668298" y="1798680"/>
                </a:lnTo>
                <a:lnTo>
                  <a:pt x="1587930" y="1830145"/>
                </a:lnTo>
                <a:lnTo>
                  <a:pt x="1504297" y="1856439"/>
                </a:lnTo>
                <a:lnTo>
                  <a:pt x="1417694" y="1877316"/>
                </a:lnTo>
                <a:lnTo>
                  <a:pt x="1328414" y="1892532"/>
                </a:lnTo>
                <a:lnTo>
                  <a:pt x="1236751" y="1901842"/>
                </a:lnTo>
                <a:lnTo>
                  <a:pt x="1143000" y="1905000"/>
                </a:lnTo>
                <a:lnTo>
                  <a:pt x="1049248" y="1901842"/>
                </a:lnTo>
                <a:lnTo>
                  <a:pt x="957585" y="1892532"/>
                </a:lnTo>
                <a:lnTo>
                  <a:pt x="868305" y="1877316"/>
                </a:lnTo>
                <a:lnTo>
                  <a:pt x="781702" y="1856439"/>
                </a:lnTo>
                <a:lnTo>
                  <a:pt x="698069" y="1830145"/>
                </a:lnTo>
                <a:lnTo>
                  <a:pt x="617701" y="1798680"/>
                </a:lnTo>
                <a:lnTo>
                  <a:pt x="540891" y="1762289"/>
                </a:lnTo>
                <a:lnTo>
                  <a:pt x="467935" y="1721217"/>
                </a:lnTo>
                <a:lnTo>
                  <a:pt x="399125" y="1675710"/>
                </a:lnTo>
                <a:lnTo>
                  <a:pt x="334756" y="1626012"/>
                </a:lnTo>
                <a:lnTo>
                  <a:pt x="275121" y="1572369"/>
                </a:lnTo>
                <a:lnTo>
                  <a:pt x="220516" y="1515026"/>
                </a:lnTo>
                <a:lnTo>
                  <a:pt x="171234" y="1454228"/>
                </a:lnTo>
                <a:lnTo>
                  <a:pt x="127569" y="1390220"/>
                </a:lnTo>
                <a:lnTo>
                  <a:pt x="89814" y="1323248"/>
                </a:lnTo>
                <a:lnTo>
                  <a:pt x="58265" y="1253557"/>
                </a:lnTo>
                <a:lnTo>
                  <a:pt x="33215" y="1181391"/>
                </a:lnTo>
                <a:lnTo>
                  <a:pt x="14958" y="1106996"/>
                </a:lnTo>
                <a:lnTo>
                  <a:pt x="3788" y="1030617"/>
                </a:lnTo>
                <a:lnTo>
                  <a:pt x="0" y="952500"/>
                </a:lnTo>
                <a:close/>
              </a:path>
            </a:pathLst>
          </a:custGeom>
          <a:ln w="25400">
            <a:solidFill>
              <a:srgbClr val="C00000"/>
            </a:solidFill>
          </a:ln>
        </p:spPr>
        <p:txBody>
          <a:bodyPr wrap="square" lIns="0" tIns="0" rIns="0" bIns="0" rtlCol="0">
            <a:noAutofit/>
          </a:bodyPr>
          <a:lstStyle/>
          <a:p>
            <a:endParaRPr dirty="0"/>
          </a:p>
        </p:txBody>
      </p:sp>
      <p:sp>
        <p:nvSpPr>
          <p:cNvPr id="6" name="object 9"/>
          <p:cNvSpPr/>
          <p:nvPr/>
        </p:nvSpPr>
        <p:spPr>
          <a:xfrm>
            <a:off x="1095375" y="2006192"/>
            <a:ext cx="7086600" cy="3630168"/>
          </a:xfrm>
          <a:prstGeom prst="rect">
            <a:avLst/>
          </a:prstGeom>
          <a:blipFill>
            <a:blip r:embed="rId3" cstate="print"/>
            <a:stretch>
              <a:fillRect/>
            </a:stretch>
          </a:blipFill>
          <a:ln>
            <a:solidFill>
              <a:schemeClr val="tx1"/>
            </a:solidFill>
          </a:ln>
        </p:spPr>
        <p:txBody>
          <a:bodyPr wrap="square" lIns="0" tIns="0" rIns="0" bIns="0" rtlCol="0">
            <a:noAutofit/>
          </a:bodyPr>
          <a:lstStyle/>
          <a:p>
            <a:endParaRPr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199"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3"/>
          <p:cNvSpPr txBox="1">
            <a:spLocks/>
          </p:cNvSpPr>
          <p:nvPr/>
        </p:nvSpPr>
        <p:spPr>
          <a:xfrm>
            <a:off x="1295399" y="646906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
        <p:nvSpPr>
          <p:cNvPr id="11" name="TextBox 10"/>
          <p:cNvSpPr txBox="1"/>
          <p:nvPr/>
        </p:nvSpPr>
        <p:spPr>
          <a:xfrm>
            <a:off x="2405319" y="5739466"/>
            <a:ext cx="4466712" cy="646331"/>
          </a:xfrm>
          <a:prstGeom prst="rect">
            <a:avLst/>
          </a:prstGeom>
          <a:noFill/>
          <a:ln w="19050">
            <a:solidFill>
              <a:srgbClr val="C00000"/>
            </a:solidFill>
          </a:ln>
        </p:spPr>
        <p:txBody>
          <a:bodyPr wrap="square" rtlCol="0">
            <a:spAutoFit/>
          </a:bodyPr>
          <a:lstStyle/>
          <a:p>
            <a:r>
              <a:rPr lang="en-US" dirty="0">
                <a:latin typeface="Arial" panose="020B0604020202020204" pitchFamily="34" charset="0"/>
                <a:cs typeface="Arial" panose="020B0604020202020204" pitchFamily="34" charset="0"/>
              </a:rPr>
              <a:t>Create your new password. The password must meet the rule circled above. </a:t>
            </a:r>
          </a:p>
        </p:txBody>
      </p:sp>
      <p:cxnSp>
        <p:nvCxnSpPr>
          <p:cNvPr id="13" name="Straight Arrow Connector 12"/>
          <p:cNvCxnSpPr>
            <a:stCxn id="11" idx="0"/>
          </p:cNvCxnSpPr>
          <p:nvPr/>
        </p:nvCxnSpPr>
        <p:spPr>
          <a:xfrm flipH="1" flipV="1">
            <a:off x="4267201" y="5149968"/>
            <a:ext cx="371474" cy="58949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2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90922" y="1219201"/>
            <a:ext cx="6848078" cy="646874"/>
          </a:xfrm>
          <a:noFill/>
        </p:spPr>
        <p:txBody>
          <a:bodyPr/>
          <a:lstStyle/>
          <a:p>
            <a:r>
              <a:rPr lang="en-US" sz="3200" dirty="0">
                <a:latin typeface="Arial" panose="020B0604020202020204" pitchFamily="34" charset="0"/>
                <a:cs typeface="Arial" panose="020B0604020202020204" pitchFamily="34" charset="0"/>
              </a:rPr>
              <a:t>User Login Tips</a:t>
            </a:r>
          </a:p>
        </p:txBody>
      </p:sp>
      <p:sp>
        <p:nvSpPr>
          <p:cNvPr id="10" name="Rectangle 3"/>
          <p:cNvSpPr txBox="1">
            <a:spLocks noChangeArrowheads="1"/>
          </p:cNvSpPr>
          <p:nvPr/>
        </p:nvSpPr>
        <p:spPr bwMode="auto">
          <a:xfrm>
            <a:off x="298449" y="1866075"/>
            <a:ext cx="7931151" cy="4203031"/>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marL="298450" marR="31111" indent="-285750">
              <a:lnSpc>
                <a:spcPct val="150000"/>
              </a:lnSpc>
              <a:spcBef>
                <a:spcPts val="107"/>
              </a:spcBef>
              <a:buFont typeface="Arial" panose="020B0604020202020204" pitchFamily="34" charset="0"/>
              <a:buChar char="•"/>
            </a:pPr>
            <a:r>
              <a:rPr lang="en-US" sz="1600" spc="0" dirty="0">
                <a:latin typeface="Arial" panose="020B0604020202020204" pitchFamily="34" charset="0"/>
                <a:cs typeface="Arial" panose="020B0604020202020204" pitchFamily="34" charset="0"/>
              </a:rPr>
              <a:t>A</a:t>
            </a:r>
            <a:r>
              <a:rPr lang="en-US" sz="1600" spc="-9" dirty="0">
                <a:latin typeface="Arial" panose="020B0604020202020204" pitchFamily="34" charset="0"/>
                <a:cs typeface="Arial" panose="020B0604020202020204" pitchFamily="34" charset="0"/>
              </a:rPr>
              <a:t>f</a:t>
            </a:r>
            <a:r>
              <a:rPr lang="en-US" sz="1600" spc="0" dirty="0">
                <a:latin typeface="Arial" panose="020B0604020202020204" pitchFamily="34" charset="0"/>
                <a:cs typeface="Arial" panose="020B0604020202020204" pitchFamily="34" charset="0"/>
              </a:rPr>
              <a:t>ter</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15</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minutes</a:t>
            </a:r>
            <a:r>
              <a:rPr lang="en-US" sz="1600" spc="-25"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of ina</a:t>
            </a:r>
            <a:r>
              <a:rPr lang="en-US" sz="1600" spc="4" dirty="0">
                <a:latin typeface="Arial" panose="020B0604020202020204" pitchFamily="34" charset="0"/>
                <a:cs typeface="Arial" panose="020B0604020202020204" pitchFamily="34" charset="0"/>
              </a:rPr>
              <a:t>c</a:t>
            </a:r>
            <a:r>
              <a:rPr lang="en-US" sz="1600" spc="0" dirty="0">
                <a:latin typeface="Arial" panose="020B0604020202020204" pitchFamily="34" charset="0"/>
                <a:cs typeface="Arial" panose="020B0604020202020204" pitchFamily="34" charset="0"/>
              </a:rPr>
              <a:t>ti</a:t>
            </a:r>
            <a:r>
              <a:rPr lang="en-US" sz="1600" spc="-9" dirty="0">
                <a:latin typeface="Arial" panose="020B0604020202020204" pitchFamily="34" charset="0"/>
                <a:cs typeface="Arial" panose="020B0604020202020204" pitchFamily="34" charset="0"/>
              </a:rPr>
              <a:t>v</a:t>
            </a:r>
            <a:r>
              <a:rPr lang="en-US" sz="1600" spc="0" dirty="0">
                <a:latin typeface="Arial" panose="020B0604020202020204" pitchFamily="34" charset="0"/>
                <a:cs typeface="Arial" panose="020B0604020202020204" pitchFamily="34" charset="0"/>
              </a:rPr>
              <a:t>it</a:t>
            </a:r>
            <a:r>
              <a:rPr lang="en-US" sz="1600" spc="-9" dirty="0">
                <a:latin typeface="Arial" panose="020B0604020202020204" pitchFamily="34" charset="0"/>
                <a:cs typeface="Arial" panose="020B0604020202020204" pitchFamily="34" charset="0"/>
              </a:rPr>
              <a:t>y</a:t>
            </a:r>
            <a:r>
              <a:rPr lang="en-US" sz="1600" spc="0" dirty="0">
                <a:latin typeface="Arial" panose="020B0604020202020204" pitchFamily="34" charset="0"/>
                <a:cs typeface="Arial" panose="020B0604020202020204" pitchFamily="34" charset="0"/>
              </a:rPr>
              <a:t>,</a:t>
            </a:r>
            <a:r>
              <a:rPr lang="en-US" sz="1600" spc="-4" dirty="0">
                <a:latin typeface="Arial" panose="020B0604020202020204" pitchFamily="34" charset="0"/>
                <a:cs typeface="Arial" panose="020B0604020202020204" pitchFamily="34" charset="0"/>
              </a:rPr>
              <a:t> you </a:t>
            </a:r>
            <a:r>
              <a:rPr lang="en-US" sz="1600" spc="0" dirty="0">
                <a:latin typeface="Arial" panose="020B0604020202020204" pitchFamily="34" charset="0"/>
                <a:cs typeface="Arial" panose="020B0604020202020204" pitchFamily="34" charset="0"/>
              </a:rPr>
              <a:t>will</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automatically</a:t>
            </a:r>
            <a:r>
              <a:rPr lang="en-US" sz="1600" spc="-19" dirty="0">
                <a:latin typeface="Arial" panose="020B0604020202020204" pitchFamily="34" charset="0"/>
                <a:cs typeface="Arial" panose="020B0604020202020204" pitchFamily="34" charset="0"/>
              </a:rPr>
              <a:t> be </a:t>
            </a:r>
            <a:r>
              <a:rPr lang="en-US" sz="1600" spc="0" dirty="0">
                <a:latin typeface="Arial" panose="020B0604020202020204" pitchFamily="34" charset="0"/>
                <a:cs typeface="Arial" panose="020B0604020202020204" pitchFamily="34" charset="0"/>
              </a:rPr>
              <a:t>logged out of the Portal.</a:t>
            </a:r>
            <a:r>
              <a:rPr lang="en-US" sz="1600" spc="-1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If</a:t>
            </a:r>
            <a:r>
              <a:rPr lang="en-US" sz="1600" spc="-25"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po</a:t>
            </a:r>
            <a:r>
              <a:rPr lang="en-US" sz="1600" spc="4" dirty="0">
                <a:latin typeface="Arial" panose="020B0604020202020204" pitchFamily="34" charset="0"/>
                <a:cs typeface="Arial" panose="020B0604020202020204" pitchFamily="34" charset="0"/>
              </a:rPr>
              <a:t>p-</a:t>
            </a:r>
            <a:r>
              <a:rPr lang="en-US" sz="1600" spc="0" dirty="0">
                <a:latin typeface="Arial" panose="020B0604020202020204" pitchFamily="34" charset="0"/>
                <a:cs typeface="Arial" panose="020B0604020202020204" pitchFamily="34" charset="0"/>
              </a:rPr>
              <a:t>ups</a:t>
            </a:r>
            <a:r>
              <a:rPr lang="en-US" sz="1600" spc="-2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a:t>
            </a:r>
            <a:r>
              <a:rPr lang="en-US" sz="1600" spc="4" dirty="0">
                <a:latin typeface="Arial" panose="020B0604020202020204" pitchFamily="34" charset="0"/>
                <a:cs typeface="Arial" panose="020B0604020202020204" pitchFamily="34" charset="0"/>
              </a:rPr>
              <a:t>r</a:t>
            </a:r>
            <a:r>
              <a:rPr lang="en-US" sz="1600" spc="0" dirty="0">
                <a:latin typeface="Arial" panose="020B0604020202020204" pitchFamily="34" charset="0"/>
                <a:cs typeface="Arial" panose="020B0604020202020204" pitchFamily="34" charset="0"/>
              </a:rPr>
              <a:t>e</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allo</a:t>
            </a:r>
            <a:r>
              <a:rPr lang="en-US" sz="1600" spc="4" dirty="0">
                <a:latin typeface="Arial" panose="020B0604020202020204" pitchFamily="34" charset="0"/>
                <a:cs typeface="Arial" panose="020B0604020202020204" pitchFamily="34" charset="0"/>
              </a:rPr>
              <a:t>w</a:t>
            </a:r>
            <a:r>
              <a:rPr lang="en-US" sz="1600" spc="0" dirty="0">
                <a:latin typeface="Arial" panose="020B0604020202020204" pitchFamily="34" charset="0"/>
                <a:cs typeface="Arial" panose="020B0604020202020204" pitchFamily="34" charset="0"/>
              </a:rPr>
              <a:t>ed,</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it</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will</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w</a:t>
            </a:r>
            <a:r>
              <a:rPr lang="en-US" sz="1600" spc="4" dirty="0">
                <a:latin typeface="Arial" panose="020B0604020202020204" pitchFamily="34" charset="0"/>
                <a:cs typeface="Arial" panose="020B0604020202020204" pitchFamily="34" charset="0"/>
              </a:rPr>
              <a:t>a</a:t>
            </a:r>
            <a:r>
              <a:rPr lang="en-US" sz="1600" spc="0" dirty="0">
                <a:latin typeface="Arial" panose="020B0604020202020204" pitchFamily="34" charset="0"/>
                <a:cs typeface="Arial" panose="020B0604020202020204" pitchFamily="34" charset="0"/>
              </a:rPr>
              <a:t>rn</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you</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that</a:t>
            </a:r>
            <a:r>
              <a:rPr lang="en-US" sz="1600" spc="-1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you will</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be logg</a:t>
            </a:r>
            <a:r>
              <a:rPr lang="en-US" sz="1600" spc="4" dirty="0">
                <a:latin typeface="Arial" panose="020B0604020202020204" pitchFamily="34" charset="0"/>
                <a:cs typeface="Arial" panose="020B0604020202020204" pitchFamily="34" charset="0"/>
              </a:rPr>
              <a:t>e</a:t>
            </a:r>
            <a:r>
              <a:rPr lang="en-US" sz="1600" spc="0" dirty="0">
                <a:latin typeface="Arial" panose="020B0604020202020204" pitchFamily="34" charset="0"/>
                <a:cs typeface="Arial" panose="020B0604020202020204" pitchFamily="34" charset="0"/>
              </a:rPr>
              <a:t>d</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out</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s</a:t>
            </a:r>
            <a:r>
              <a:rPr lang="en-US" sz="1600" spc="4" dirty="0">
                <a:latin typeface="Arial" panose="020B0604020202020204" pitchFamily="34" charset="0"/>
                <a:cs typeface="Arial" panose="020B0604020202020204" pitchFamily="34" charset="0"/>
              </a:rPr>
              <a:t>o</a:t>
            </a:r>
            <a:r>
              <a:rPr lang="en-US" sz="1600" spc="0" dirty="0">
                <a:latin typeface="Arial" panose="020B0604020202020204" pitchFamily="34" charset="0"/>
                <a:cs typeface="Arial" panose="020B0604020202020204" pitchFamily="34" charset="0"/>
              </a:rPr>
              <a:t>on</a:t>
            </a:r>
            <a:r>
              <a:rPr lang="en-US" sz="1600" spc="-25"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and</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give you the</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opp</a:t>
            </a:r>
            <a:r>
              <a:rPr lang="en-US" sz="1600" spc="4" dirty="0">
                <a:latin typeface="Arial" panose="020B0604020202020204" pitchFamily="34" charset="0"/>
                <a:cs typeface="Arial" panose="020B0604020202020204" pitchFamily="34" charset="0"/>
              </a:rPr>
              <a:t>o</a:t>
            </a:r>
            <a:r>
              <a:rPr lang="en-US" sz="1600" spc="0" dirty="0">
                <a:latin typeface="Arial" panose="020B0604020202020204" pitchFamily="34" charset="0"/>
                <a:cs typeface="Arial" panose="020B0604020202020204" pitchFamily="34" charset="0"/>
              </a:rPr>
              <a:t>rtunity</a:t>
            </a:r>
            <a:r>
              <a:rPr lang="en-US" sz="1600" spc="-3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to</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cli</a:t>
            </a:r>
            <a:r>
              <a:rPr lang="en-US" sz="1600" spc="9" dirty="0">
                <a:latin typeface="Arial" panose="020B0604020202020204" pitchFamily="34" charset="0"/>
                <a:cs typeface="Arial" panose="020B0604020202020204" pitchFamily="34" charset="0"/>
              </a:rPr>
              <a:t>c</a:t>
            </a:r>
            <a:r>
              <a:rPr lang="en-US" sz="1600" spc="0" dirty="0">
                <a:latin typeface="Arial" panose="020B0604020202020204" pitchFamily="34" charset="0"/>
                <a:cs typeface="Arial" panose="020B0604020202020204" pitchFamily="34" charset="0"/>
              </a:rPr>
              <a:t>k</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so</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that your</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s</a:t>
            </a:r>
            <a:r>
              <a:rPr lang="en-US" sz="1600" spc="4" dirty="0">
                <a:latin typeface="Arial" panose="020B0604020202020204" pitchFamily="34" charset="0"/>
                <a:cs typeface="Arial" panose="020B0604020202020204" pitchFamily="34" charset="0"/>
              </a:rPr>
              <a:t>e</a:t>
            </a:r>
            <a:r>
              <a:rPr lang="en-US" sz="1600" spc="0" dirty="0">
                <a:latin typeface="Arial" panose="020B0604020202020204" pitchFamily="34" charset="0"/>
                <a:cs typeface="Arial" panose="020B0604020202020204" pitchFamily="34" charset="0"/>
              </a:rPr>
              <a:t>s</a:t>
            </a:r>
            <a:r>
              <a:rPr lang="en-US" sz="1600" spc="9" dirty="0">
                <a:latin typeface="Arial" panose="020B0604020202020204" pitchFamily="34" charset="0"/>
                <a:cs typeface="Arial" panose="020B0604020202020204" pitchFamily="34" charset="0"/>
              </a:rPr>
              <a:t>s</a:t>
            </a:r>
            <a:r>
              <a:rPr lang="en-US" sz="1600" spc="0" dirty="0">
                <a:latin typeface="Arial" panose="020B0604020202020204" pitchFamily="34" charset="0"/>
                <a:cs typeface="Arial" panose="020B0604020202020204" pitchFamily="34" charset="0"/>
              </a:rPr>
              <a:t>ion</a:t>
            </a:r>
            <a:r>
              <a:rPr lang="en-US" sz="1600" spc="-3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is ex</a:t>
            </a:r>
            <a:r>
              <a:rPr lang="en-US" sz="1600" spc="-9" dirty="0">
                <a:latin typeface="Arial" panose="020B0604020202020204" pitchFamily="34" charset="0"/>
                <a:cs typeface="Arial" panose="020B0604020202020204" pitchFamily="34" charset="0"/>
              </a:rPr>
              <a:t>t</a:t>
            </a:r>
            <a:r>
              <a:rPr lang="en-US" sz="1600" spc="0" dirty="0">
                <a:latin typeface="Arial" panose="020B0604020202020204" pitchFamily="34" charset="0"/>
                <a:cs typeface="Arial" panose="020B0604020202020204" pitchFamily="34" charset="0"/>
              </a:rPr>
              <a:t>end</a:t>
            </a:r>
            <a:r>
              <a:rPr lang="en-US" sz="1600" spc="4" dirty="0">
                <a:latin typeface="Arial" panose="020B0604020202020204" pitchFamily="34" charset="0"/>
                <a:cs typeface="Arial" panose="020B0604020202020204" pitchFamily="34" charset="0"/>
              </a:rPr>
              <a:t>e</a:t>
            </a:r>
            <a:r>
              <a:rPr lang="en-US" sz="1600" spc="0" dirty="0">
                <a:latin typeface="Arial" panose="020B0604020202020204" pitchFamily="34" charset="0"/>
                <a:cs typeface="Arial" panose="020B0604020202020204" pitchFamily="34" charset="0"/>
              </a:rPr>
              <a:t>d</a:t>
            </a:r>
            <a:r>
              <a:rPr lang="en-US" sz="1600" spc="-25"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and</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will</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not</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ti</a:t>
            </a:r>
            <a:r>
              <a:rPr lang="en-US" sz="1600" spc="-9" dirty="0">
                <a:latin typeface="Arial" panose="020B0604020202020204" pitchFamily="34" charset="0"/>
                <a:cs typeface="Arial" panose="020B0604020202020204" pitchFamily="34" charset="0"/>
              </a:rPr>
              <a:t>m</a:t>
            </a:r>
            <a:r>
              <a:rPr lang="en-US" sz="1600" spc="0" dirty="0">
                <a:latin typeface="Arial" panose="020B0604020202020204" pitchFamily="34" charset="0"/>
                <a:cs typeface="Arial" panose="020B0604020202020204" pitchFamily="34" charset="0"/>
              </a:rPr>
              <a:t>e out.</a:t>
            </a:r>
            <a:endParaRPr lang="en-US" sz="1600" dirty="0">
              <a:latin typeface="Arial" panose="020B0604020202020204" pitchFamily="34" charset="0"/>
              <a:cs typeface="Arial" panose="020B0604020202020204" pitchFamily="34" charset="0"/>
            </a:endParaRPr>
          </a:p>
          <a:p>
            <a:pPr marL="298450" marR="31111" indent="-285750">
              <a:lnSpc>
                <a:spcPct val="150000"/>
              </a:lnSpc>
              <a:spcBef>
                <a:spcPts val="464"/>
              </a:spcBef>
              <a:buFont typeface="Arial" panose="020B0604020202020204" pitchFamily="34" charset="0"/>
              <a:buChar char="•"/>
            </a:pPr>
            <a:r>
              <a:rPr lang="en-US" sz="1600" spc="0" dirty="0">
                <a:latin typeface="Arial" panose="020B0604020202020204" pitchFamily="34" charset="0"/>
                <a:cs typeface="Arial" panose="020B0604020202020204" pitchFamily="34" charset="0"/>
              </a:rPr>
              <a:t>Some</a:t>
            </a:r>
            <a:r>
              <a:rPr lang="en-US" sz="1600" spc="-9" dirty="0">
                <a:latin typeface="Arial" panose="020B0604020202020204" pitchFamily="34" charset="0"/>
                <a:cs typeface="Arial" panose="020B0604020202020204" pitchFamily="34" charset="0"/>
              </a:rPr>
              <a:t>t</a:t>
            </a:r>
            <a:r>
              <a:rPr lang="en-US" sz="1600" spc="0" dirty="0">
                <a:latin typeface="Arial" panose="020B0604020202020204" pitchFamily="34" charset="0"/>
                <a:cs typeface="Arial" panose="020B0604020202020204" pitchFamily="34" charset="0"/>
              </a:rPr>
              <a:t>imes</a:t>
            </a:r>
            <a:r>
              <a:rPr lang="en-US" sz="1600" spc="-1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you will</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miss</a:t>
            </a:r>
            <a:r>
              <a:rPr lang="en-US" sz="1600" spc="-1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the w</a:t>
            </a:r>
            <a:r>
              <a:rPr lang="en-US" sz="1600" spc="4" dirty="0">
                <a:latin typeface="Arial" panose="020B0604020202020204" pitchFamily="34" charset="0"/>
                <a:cs typeface="Arial" panose="020B0604020202020204" pitchFamily="34" charset="0"/>
              </a:rPr>
              <a:t>a</a:t>
            </a:r>
            <a:r>
              <a:rPr lang="en-US" sz="1600" spc="0" dirty="0">
                <a:latin typeface="Arial" panose="020B0604020202020204" pitchFamily="34" charset="0"/>
                <a:cs typeface="Arial" panose="020B0604020202020204" pitchFamily="34" charset="0"/>
              </a:rPr>
              <a:t>r</a:t>
            </a:r>
            <a:r>
              <a:rPr lang="en-US" sz="1600" spc="4" dirty="0">
                <a:latin typeface="Arial" panose="020B0604020202020204" pitchFamily="34" charset="0"/>
                <a:cs typeface="Arial" panose="020B0604020202020204" pitchFamily="34" charset="0"/>
              </a:rPr>
              <a:t>n</a:t>
            </a:r>
            <a:r>
              <a:rPr lang="en-US" sz="1600" spc="0" dirty="0">
                <a:latin typeface="Arial" panose="020B0604020202020204" pitchFamily="34" charset="0"/>
                <a:cs typeface="Arial" panose="020B0604020202020204" pitchFamily="34" charset="0"/>
              </a:rPr>
              <a:t>ing</a:t>
            </a:r>
            <a:r>
              <a:rPr lang="en-US" sz="1600" spc="-2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and</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be</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logg</a:t>
            </a:r>
            <a:r>
              <a:rPr lang="en-US" sz="1600" spc="4" dirty="0">
                <a:latin typeface="Arial" panose="020B0604020202020204" pitchFamily="34" charset="0"/>
                <a:cs typeface="Arial" panose="020B0604020202020204" pitchFamily="34" charset="0"/>
              </a:rPr>
              <a:t>e</a:t>
            </a:r>
            <a:r>
              <a:rPr lang="en-US" sz="1600" spc="0" dirty="0">
                <a:latin typeface="Arial" panose="020B0604020202020204" pitchFamily="34" charset="0"/>
                <a:cs typeface="Arial" panose="020B0604020202020204" pitchFamily="34" charset="0"/>
              </a:rPr>
              <a:t>d</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out.</a:t>
            </a:r>
            <a:endParaRPr lang="en-US" sz="1600" dirty="0">
              <a:latin typeface="Arial" panose="020B0604020202020204" pitchFamily="34" charset="0"/>
              <a:cs typeface="Arial" panose="020B0604020202020204" pitchFamily="34" charset="0"/>
            </a:endParaRPr>
          </a:p>
          <a:p>
            <a:pPr marL="298450" marR="31111" indent="-285750">
              <a:lnSpc>
                <a:spcPct val="150000"/>
              </a:lnSpc>
              <a:spcBef>
                <a:spcPts val="582"/>
              </a:spcBef>
              <a:buFont typeface="Arial" panose="020B0604020202020204" pitchFamily="34" charset="0"/>
              <a:buChar char="•"/>
            </a:pPr>
            <a:r>
              <a:rPr lang="en-US" sz="1600" spc="0" dirty="0">
                <a:latin typeface="Arial" panose="020B0604020202020204" pitchFamily="34" charset="0"/>
                <a:cs typeface="Arial" panose="020B0604020202020204" pitchFamily="34" charset="0"/>
              </a:rPr>
              <a:t>You</a:t>
            </a:r>
            <a:r>
              <a:rPr lang="en-US" sz="1600" spc="-19" dirty="0">
                <a:latin typeface="Arial" panose="020B0604020202020204" pitchFamily="34" charset="0"/>
                <a:cs typeface="Arial" panose="020B0604020202020204" pitchFamily="34" charset="0"/>
              </a:rPr>
              <a:t> </a:t>
            </a:r>
            <a:r>
              <a:rPr lang="en-US" sz="1600" spc="44" dirty="0">
                <a:latin typeface="Arial" panose="020B0604020202020204" pitchFamily="34" charset="0"/>
                <a:cs typeface="Arial" panose="020B0604020202020204" pitchFamily="34" charset="0"/>
              </a:rPr>
              <a:t>w</a:t>
            </a:r>
            <a:r>
              <a:rPr lang="en-US" sz="1600" spc="-19" dirty="0">
                <a:latin typeface="Arial" panose="020B0604020202020204" pitchFamily="34" charset="0"/>
                <a:cs typeface="Arial" panose="020B0604020202020204" pitchFamily="34" charset="0"/>
              </a:rPr>
              <a:t>i</a:t>
            </a:r>
            <a:r>
              <a:rPr lang="en-US" sz="1600" spc="0" dirty="0">
                <a:latin typeface="Arial" panose="020B0604020202020204" pitchFamily="34" charset="0"/>
                <a:cs typeface="Arial" panose="020B0604020202020204" pitchFamily="34" charset="0"/>
              </a:rPr>
              <a:t>ll</a:t>
            </a:r>
            <a:r>
              <a:rPr lang="en-US" sz="1600" spc="-4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need</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to change</a:t>
            </a:r>
            <a:r>
              <a:rPr lang="en-US" sz="1600" spc="-9" dirty="0">
                <a:latin typeface="Arial" panose="020B0604020202020204" pitchFamily="34" charset="0"/>
                <a:cs typeface="Arial" panose="020B0604020202020204" pitchFamily="34" charset="0"/>
              </a:rPr>
              <a:t> </a:t>
            </a:r>
            <a:r>
              <a:rPr lang="en-US" sz="1600" spc="-34" dirty="0">
                <a:latin typeface="Arial" panose="020B0604020202020204" pitchFamily="34" charset="0"/>
                <a:cs typeface="Arial" panose="020B0604020202020204" pitchFamily="34" charset="0"/>
              </a:rPr>
              <a:t>y</a:t>
            </a:r>
            <a:r>
              <a:rPr lang="en-US" sz="1600" spc="0" dirty="0">
                <a:latin typeface="Arial" panose="020B0604020202020204" pitchFamily="34" charset="0"/>
                <a:cs typeface="Arial" panose="020B0604020202020204" pitchFamily="34" charset="0"/>
              </a:rPr>
              <a:t>our</a:t>
            </a:r>
            <a:r>
              <a:rPr lang="en-US" sz="1600" spc="1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pas</a:t>
            </a:r>
            <a:r>
              <a:rPr lang="en-US" sz="1600" spc="-19" dirty="0">
                <a:latin typeface="Arial" panose="020B0604020202020204" pitchFamily="34" charset="0"/>
                <a:cs typeface="Arial" panose="020B0604020202020204" pitchFamily="34" charset="0"/>
              </a:rPr>
              <a:t>s</a:t>
            </a:r>
            <a:r>
              <a:rPr lang="en-US" sz="1600" spc="34" dirty="0">
                <a:latin typeface="Arial" panose="020B0604020202020204" pitchFamily="34" charset="0"/>
                <a:cs typeface="Arial" panose="020B0604020202020204" pitchFamily="34" charset="0"/>
              </a:rPr>
              <a:t>w</a:t>
            </a:r>
            <a:r>
              <a:rPr lang="en-US" sz="1600" spc="0" dirty="0">
                <a:latin typeface="Arial" panose="020B0604020202020204" pitchFamily="34" charset="0"/>
                <a:cs typeface="Arial" panose="020B0604020202020204" pitchFamily="34" charset="0"/>
              </a:rPr>
              <a:t>ord</a:t>
            </a:r>
            <a:r>
              <a:rPr lang="en-US" sz="1600" spc="-3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e</a:t>
            </a:r>
            <a:r>
              <a:rPr lang="en-US" sz="1600" spc="-19" dirty="0">
                <a:latin typeface="Arial" panose="020B0604020202020204" pitchFamily="34" charset="0"/>
                <a:cs typeface="Arial" panose="020B0604020202020204" pitchFamily="34" charset="0"/>
              </a:rPr>
              <a:t>v</a:t>
            </a:r>
            <a:r>
              <a:rPr lang="en-US" sz="1600" spc="0" dirty="0">
                <a:latin typeface="Arial" panose="020B0604020202020204" pitchFamily="34" charset="0"/>
                <a:cs typeface="Arial" panose="020B0604020202020204" pitchFamily="34" charset="0"/>
              </a:rPr>
              <a:t>ery </a:t>
            </a:r>
            <a:r>
              <a:rPr lang="en-US" sz="1600" spc="0" dirty="0">
                <a:solidFill>
                  <a:srgbClr val="FF0000"/>
                </a:solidFill>
                <a:latin typeface="Arial" panose="020B0604020202020204" pitchFamily="34" charset="0"/>
                <a:cs typeface="Arial" panose="020B0604020202020204" pitchFamily="34" charset="0"/>
              </a:rPr>
              <a:t>60</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da</a:t>
            </a:r>
            <a:r>
              <a:rPr lang="en-US" sz="1600" spc="-29" dirty="0">
                <a:latin typeface="Arial" panose="020B0604020202020204" pitchFamily="34" charset="0"/>
                <a:cs typeface="Arial" panose="020B0604020202020204" pitchFamily="34" charset="0"/>
              </a:rPr>
              <a:t>y</a:t>
            </a:r>
            <a:r>
              <a:rPr lang="en-US" sz="1600" spc="0" dirty="0">
                <a:latin typeface="Arial" panose="020B0604020202020204" pitchFamily="34" charset="0"/>
                <a:cs typeface="Arial" panose="020B0604020202020204" pitchFamily="34" charset="0"/>
              </a:rPr>
              <a:t>s.</a:t>
            </a:r>
            <a:endParaRPr lang="en-US" sz="1600" dirty="0">
              <a:latin typeface="Arial" panose="020B0604020202020204" pitchFamily="34" charset="0"/>
              <a:cs typeface="Arial" panose="020B0604020202020204" pitchFamily="34" charset="0"/>
            </a:endParaRPr>
          </a:p>
          <a:p>
            <a:pPr marL="298450" indent="-285750">
              <a:lnSpc>
                <a:spcPct val="150000"/>
              </a:lnSpc>
              <a:spcBef>
                <a:spcPts val="836"/>
              </a:spcBef>
              <a:buFont typeface="Arial" panose="020B0604020202020204" pitchFamily="34" charset="0"/>
              <a:buChar char="•"/>
            </a:pPr>
            <a:r>
              <a:rPr lang="en-US" sz="1600" spc="0" dirty="0">
                <a:latin typeface="Arial" panose="020B0604020202020204" pitchFamily="34" charset="0"/>
                <a:cs typeface="Arial" panose="020B0604020202020204" pitchFamily="34" charset="0"/>
              </a:rPr>
              <a:t>You will</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be</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noti</a:t>
            </a:r>
            <a:r>
              <a:rPr lang="en-US" sz="1600" spc="-9" dirty="0">
                <a:latin typeface="Arial" panose="020B0604020202020204" pitchFamily="34" charset="0"/>
                <a:cs typeface="Arial" panose="020B0604020202020204" pitchFamily="34" charset="0"/>
              </a:rPr>
              <a:t>f</a:t>
            </a:r>
            <a:r>
              <a:rPr lang="en-US" sz="1600" spc="0" dirty="0">
                <a:latin typeface="Arial" panose="020B0604020202020204" pitchFamily="34" charset="0"/>
                <a:cs typeface="Arial" panose="020B0604020202020204" pitchFamily="34" charset="0"/>
              </a:rPr>
              <a:t>ied</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v</a:t>
            </a:r>
            <a:r>
              <a:rPr lang="en-US" sz="1600" spc="-4" dirty="0">
                <a:latin typeface="Arial" panose="020B0604020202020204" pitchFamily="34" charset="0"/>
                <a:cs typeface="Arial" panose="020B0604020202020204" pitchFamily="34" charset="0"/>
              </a:rPr>
              <a:t>i</a:t>
            </a:r>
            <a:r>
              <a:rPr lang="en-US" sz="1600" spc="0" dirty="0">
                <a:latin typeface="Arial" panose="020B0604020202020204" pitchFamily="34" charset="0"/>
                <a:cs typeface="Arial" panose="020B0604020202020204" pitchFamily="34" charset="0"/>
              </a:rPr>
              <a:t>a</a:t>
            </a:r>
            <a:r>
              <a:rPr lang="en-US" sz="1600" spc="9" dirty="0">
                <a:latin typeface="Arial" panose="020B0604020202020204" pitchFamily="34" charset="0"/>
                <a:cs typeface="Arial" panose="020B0604020202020204" pitchFamily="34" charset="0"/>
              </a:rPr>
              <a:t> e</a:t>
            </a:r>
            <a:r>
              <a:rPr lang="en-US" sz="1600" spc="4" dirty="0">
                <a:latin typeface="Arial" panose="020B0604020202020204" pitchFamily="34" charset="0"/>
                <a:cs typeface="Arial" panose="020B0604020202020204" pitchFamily="34" charset="0"/>
              </a:rPr>
              <a:t>-</a:t>
            </a:r>
            <a:r>
              <a:rPr lang="en-US" sz="1600" spc="0" dirty="0">
                <a:latin typeface="Arial" panose="020B0604020202020204" pitchFamily="34" charset="0"/>
                <a:cs typeface="Arial" panose="020B0604020202020204" pitchFamily="34" charset="0"/>
              </a:rPr>
              <a:t>mail</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four</a:t>
            </a:r>
            <a:r>
              <a:rPr lang="en-US" sz="1600" spc="-2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t>
            </a:r>
            <a:r>
              <a:rPr lang="en-US" sz="1600" spc="4" dirty="0">
                <a:latin typeface="Arial" panose="020B0604020202020204" pitchFamily="34" charset="0"/>
                <a:cs typeface="Arial" panose="020B0604020202020204" pitchFamily="34" charset="0"/>
              </a:rPr>
              <a:t>4</a:t>
            </a:r>
            <a:r>
              <a:rPr lang="en-US" sz="1600" spc="0" dirty="0">
                <a:latin typeface="Arial" panose="020B0604020202020204" pitchFamily="34" charset="0"/>
                <a:cs typeface="Arial" panose="020B0604020202020204" pitchFamily="34" charset="0"/>
              </a:rPr>
              <a:t>)</a:t>
            </a:r>
            <a:r>
              <a:rPr lang="en-US" sz="1600" spc="-1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days</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before</a:t>
            </a:r>
            <a:r>
              <a:rPr lang="en-US" sz="1600" spc="-2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the</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pa</a:t>
            </a:r>
            <a:r>
              <a:rPr lang="en-US" sz="1600" spc="9" dirty="0">
                <a:latin typeface="Arial" panose="020B0604020202020204" pitchFamily="34" charset="0"/>
                <a:cs typeface="Arial" panose="020B0604020202020204" pitchFamily="34" charset="0"/>
              </a:rPr>
              <a:t>s</a:t>
            </a:r>
            <a:r>
              <a:rPr lang="en-US" sz="1600" spc="0" dirty="0">
                <a:latin typeface="Arial" panose="020B0604020202020204" pitchFamily="34" charset="0"/>
                <a:cs typeface="Arial" panose="020B0604020202020204" pitchFamily="34" charset="0"/>
              </a:rPr>
              <a:t>s</a:t>
            </a:r>
            <a:r>
              <a:rPr lang="en-US" sz="1600" spc="9" dirty="0">
                <a:latin typeface="Arial" panose="020B0604020202020204" pitchFamily="34" charset="0"/>
                <a:cs typeface="Arial" panose="020B0604020202020204" pitchFamily="34" charset="0"/>
              </a:rPr>
              <a:t>w</a:t>
            </a:r>
            <a:r>
              <a:rPr lang="en-US" sz="1600" spc="0" dirty="0">
                <a:latin typeface="Arial" panose="020B0604020202020204" pitchFamily="34" charset="0"/>
                <a:cs typeface="Arial" panose="020B0604020202020204" pitchFamily="34" charset="0"/>
              </a:rPr>
              <a:t>o</a:t>
            </a:r>
            <a:r>
              <a:rPr lang="en-US" sz="1600" spc="4" dirty="0">
                <a:latin typeface="Arial" panose="020B0604020202020204" pitchFamily="34" charset="0"/>
                <a:cs typeface="Arial" panose="020B0604020202020204" pitchFamily="34" charset="0"/>
              </a:rPr>
              <a:t>r</a:t>
            </a:r>
            <a:r>
              <a:rPr lang="en-US" sz="1600" spc="0" dirty="0">
                <a:latin typeface="Arial" panose="020B0604020202020204" pitchFamily="34" charset="0"/>
                <a:cs typeface="Arial" panose="020B0604020202020204" pitchFamily="34" charset="0"/>
              </a:rPr>
              <a:t>d expires</a:t>
            </a:r>
            <a:r>
              <a:rPr lang="en-US" sz="1600" spc="-1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and</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given an</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opp</a:t>
            </a:r>
            <a:r>
              <a:rPr lang="en-US" sz="1600" spc="4" dirty="0">
                <a:latin typeface="Arial" panose="020B0604020202020204" pitchFamily="34" charset="0"/>
                <a:cs typeface="Arial" panose="020B0604020202020204" pitchFamily="34" charset="0"/>
              </a:rPr>
              <a:t>o</a:t>
            </a:r>
            <a:r>
              <a:rPr lang="en-US" sz="1600" spc="0" dirty="0">
                <a:latin typeface="Arial" panose="020B0604020202020204" pitchFamily="34" charset="0"/>
                <a:cs typeface="Arial" panose="020B0604020202020204" pitchFamily="34" charset="0"/>
              </a:rPr>
              <a:t>rtunity</a:t>
            </a:r>
            <a:r>
              <a:rPr lang="en-US" sz="1600" spc="-3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to c</a:t>
            </a:r>
            <a:r>
              <a:rPr lang="en-US" sz="1600" spc="4" dirty="0">
                <a:latin typeface="Arial" panose="020B0604020202020204" pitchFamily="34" charset="0"/>
                <a:cs typeface="Arial" panose="020B0604020202020204" pitchFamily="34" charset="0"/>
              </a:rPr>
              <a:t>h</a:t>
            </a:r>
            <a:r>
              <a:rPr lang="en-US" sz="1600" spc="0" dirty="0">
                <a:latin typeface="Arial" panose="020B0604020202020204" pitchFamily="34" charset="0"/>
                <a:cs typeface="Arial" panose="020B0604020202020204" pitchFamily="34" charset="0"/>
              </a:rPr>
              <a:t>ange</a:t>
            </a:r>
            <a:r>
              <a:rPr lang="en-US" sz="1600" spc="-3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it</a:t>
            </a:r>
            <a:r>
              <a:rPr lang="en-US" sz="1600" spc="-9"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every ti</a:t>
            </a:r>
            <a:r>
              <a:rPr lang="en-US" sz="1600" spc="-9" dirty="0">
                <a:latin typeface="Arial" panose="020B0604020202020204" pitchFamily="34" charset="0"/>
                <a:cs typeface="Arial" panose="020B0604020202020204" pitchFamily="34" charset="0"/>
              </a:rPr>
              <a:t>m</a:t>
            </a:r>
            <a:r>
              <a:rPr lang="en-US" sz="1600" spc="0" dirty="0">
                <a:latin typeface="Arial" panose="020B0604020202020204" pitchFamily="34" charset="0"/>
                <a:cs typeface="Arial" panose="020B0604020202020204" pitchFamily="34" charset="0"/>
              </a:rPr>
              <a:t>e</a:t>
            </a:r>
            <a:r>
              <a:rPr lang="en-US" sz="1600" spc="-14" dirty="0">
                <a:latin typeface="Arial" panose="020B0604020202020204" pitchFamily="34" charset="0"/>
                <a:cs typeface="Arial" panose="020B0604020202020204" pitchFamily="34" charset="0"/>
              </a:rPr>
              <a:t> </a:t>
            </a:r>
            <a:r>
              <a:rPr lang="en-US" sz="1600" spc="0" dirty="0">
                <a:latin typeface="Arial" panose="020B0604020202020204" pitchFamily="34" charset="0"/>
                <a:cs typeface="Arial" panose="020B0604020202020204" pitchFamily="34" charset="0"/>
              </a:rPr>
              <a:t>you l</a:t>
            </a:r>
            <a:r>
              <a:rPr lang="en-US" sz="1600" spc="-9" dirty="0">
                <a:latin typeface="Arial" panose="020B0604020202020204" pitchFamily="34" charset="0"/>
                <a:cs typeface="Arial" panose="020B0604020202020204" pitchFamily="34" charset="0"/>
              </a:rPr>
              <a:t>o</a:t>
            </a:r>
            <a:r>
              <a:rPr lang="en-US" sz="1600" spc="0" dirty="0">
                <a:latin typeface="Arial" panose="020B0604020202020204" pitchFamily="34" charset="0"/>
                <a:cs typeface="Arial" panose="020B0604020202020204" pitchFamily="34" charset="0"/>
              </a:rPr>
              <a:t>g</a:t>
            </a:r>
            <a:r>
              <a:rPr lang="en-US" sz="1600" dirty="0">
                <a:latin typeface="Arial" panose="020B0604020202020204" pitchFamily="34" charset="0"/>
                <a:cs typeface="Arial" panose="020B0604020202020204" pitchFamily="34" charset="0"/>
              </a:rPr>
              <a:t> in during those 4 days until you are finally required to change it.</a:t>
            </a:r>
          </a:p>
          <a:p>
            <a:pPr marL="240030" indent="-24003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marL="240030" indent="-24003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Footer Placeholder 3"/>
          <p:cNvSpPr txBox="1">
            <a:spLocks/>
          </p:cNvSpPr>
          <p:nvPr/>
        </p:nvSpPr>
        <p:spPr>
          <a:xfrm>
            <a:off x="1295399" y="646906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340257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057400" y="1251466"/>
            <a:ext cx="4953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Resources - On the Portal</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47" y="1934135"/>
            <a:ext cx="7296150" cy="3930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object 6"/>
          <p:cNvSpPr/>
          <p:nvPr/>
        </p:nvSpPr>
        <p:spPr>
          <a:xfrm>
            <a:off x="501127" y="2819400"/>
            <a:ext cx="1676400" cy="1511449"/>
          </a:xfrm>
          <a:custGeom>
            <a:avLst/>
            <a:gdLst/>
            <a:ahLst/>
            <a:cxnLst/>
            <a:rect l="l" t="t" r="r" b="b"/>
            <a:pathLst>
              <a:path w="2286000" h="1905000">
                <a:moveTo>
                  <a:pt x="0" y="952500"/>
                </a:moveTo>
                <a:lnTo>
                  <a:pt x="3788" y="874382"/>
                </a:lnTo>
                <a:lnTo>
                  <a:pt x="14958" y="798003"/>
                </a:lnTo>
                <a:lnTo>
                  <a:pt x="33215" y="723608"/>
                </a:lnTo>
                <a:lnTo>
                  <a:pt x="58265" y="651442"/>
                </a:lnTo>
                <a:lnTo>
                  <a:pt x="89814" y="581751"/>
                </a:lnTo>
                <a:lnTo>
                  <a:pt x="127569" y="514779"/>
                </a:lnTo>
                <a:lnTo>
                  <a:pt x="171234" y="450771"/>
                </a:lnTo>
                <a:lnTo>
                  <a:pt x="220516" y="389973"/>
                </a:lnTo>
                <a:lnTo>
                  <a:pt x="275121" y="332630"/>
                </a:lnTo>
                <a:lnTo>
                  <a:pt x="334756" y="278987"/>
                </a:lnTo>
                <a:lnTo>
                  <a:pt x="399125" y="229289"/>
                </a:lnTo>
                <a:lnTo>
                  <a:pt x="467935" y="183782"/>
                </a:lnTo>
                <a:lnTo>
                  <a:pt x="540891" y="142710"/>
                </a:lnTo>
                <a:lnTo>
                  <a:pt x="617701" y="106319"/>
                </a:lnTo>
                <a:lnTo>
                  <a:pt x="698069" y="74854"/>
                </a:lnTo>
                <a:lnTo>
                  <a:pt x="781702" y="48560"/>
                </a:lnTo>
                <a:lnTo>
                  <a:pt x="868305" y="27683"/>
                </a:lnTo>
                <a:lnTo>
                  <a:pt x="957585" y="12467"/>
                </a:lnTo>
                <a:lnTo>
                  <a:pt x="1049248" y="3157"/>
                </a:lnTo>
                <a:lnTo>
                  <a:pt x="1143000" y="0"/>
                </a:lnTo>
                <a:lnTo>
                  <a:pt x="1236751" y="3157"/>
                </a:lnTo>
                <a:lnTo>
                  <a:pt x="1328414" y="12467"/>
                </a:lnTo>
                <a:lnTo>
                  <a:pt x="1417694" y="27683"/>
                </a:lnTo>
                <a:lnTo>
                  <a:pt x="1504297" y="48560"/>
                </a:lnTo>
                <a:lnTo>
                  <a:pt x="1587930" y="74854"/>
                </a:lnTo>
                <a:lnTo>
                  <a:pt x="1668298" y="106319"/>
                </a:lnTo>
                <a:lnTo>
                  <a:pt x="1745108" y="142710"/>
                </a:lnTo>
                <a:lnTo>
                  <a:pt x="1818064" y="183782"/>
                </a:lnTo>
                <a:lnTo>
                  <a:pt x="1886874" y="229289"/>
                </a:lnTo>
                <a:lnTo>
                  <a:pt x="1951243" y="278987"/>
                </a:lnTo>
                <a:lnTo>
                  <a:pt x="2010878" y="332630"/>
                </a:lnTo>
                <a:lnTo>
                  <a:pt x="2065483" y="389973"/>
                </a:lnTo>
                <a:lnTo>
                  <a:pt x="2114765" y="450771"/>
                </a:lnTo>
                <a:lnTo>
                  <a:pt x="2158430" y="514779"/>
                </a:lnTo>
                <a:lnTo>
                  <a:pt x="2196185" y="581751"/>
                </a:lnTo>
                <a:lnTo>
                  <a:pt x="2227734" y="651442"/>
                </a:lnTo>
                <a:lnTo>
                  <a:pt x="2252784" y="723608"/>
                </a:lnTo>
                <a:lnTo>
                  <a:pt x="2271041" y="798003"/>
                </a:lnTo>
                <a:lnTo>
                  <a:pt x="2282211" y="874382"/>
                </a:lnTo>
                <a:lnTo>
                  <a:pt x="2286000" y="952500"/>
                </a:lnTo>
                <a:lnTo>
                  <a:pt x="2282211" y="1030617"/>
                </a:lnTo>
                <a:lnTo>
                  <a:pt x="2271041" y="1106996"/>
                </a:lnTo>
                <a:lnTo>
                  <a:pt x="2252784" y="1181391"/>
                </a:lnTo>
                <a:lnTo>
                  <a:pt x="2227734" y="1253557"/>
                </a:lnTo>
                <a:lnTo>
                  <a:pt x="2196185" y="1323248"/>
                </a:lnTo>
                <a:lnTo>
                  <a:pt x="2158430" y="1390220"/>
                </a:lnTo>
                <a:lnTo>
                  <a:pt x="2114765" y="1454228"/>
                </a:lnTo>
                <a:lnTo>
                  <a:pt x="2065483" y="1515026"/>
                </a:lnTo>
                <a:lnTo>
                  <a:pt x="2010878" y="1572369"/>
                </a:lnTo>
                <a:lnTo>
                  <a:pt x="1951243" y="1626012"/>
                </a:lnTo>
                <a:lnTo>
                  <a:pt x="1886874" y="1675710"/>
                </a:lnTo>
                <a:lnTo>
                  <a:pt x="1818064" y="1721217"/>
                </a:lnTo>
                <a:lnTo>
                  <a:pt x="1745108" y="1762289"/>
                </a:lnTo>
                <a:lnTo>
                  <a:pt x="1668298" y="1798680"/>
                </a:lnTo>
                <a:lnTo>
                  <a:pt x="1587930" y="1830145"/>
                </a:lnTo>
                <a:lnTo>
                  <a:pt x="1504297" y="1856439"/>
                </a:lnTo>
                <a:lnTo>
                  <a:pt x="1417694" y="1877316"/>
                </a:lnTo>
                <a:lnTo>
                  <a:pt x="1328414" y="1892532"/>
                </a:lnTo>
                <a:lnTo>
                  <a:pt x="1236751" y="1901842"/>
                </a:lnTo>
                <a:lnTo>
                  <a:pt x="1143000" y="1905000"/>
                </a:lnTo>
                <a:lnTo>
                  <a:pt x="1049248" y="1901842"/>
                </a:lnTo>
                <a:lnTo>
                  <a:pt x="957585" y="1892532"/>
                </a:lnTo>
                <a:lnTo>
                  <a:pt x="868305" y="1877316"/>
                </a:lnTo>
                <a:lnTo>
                  <a:pt x="781702" y="1856439"/>
                </a:lnTo>
                <a:lnTo>
                  <a:pt x="698069" y="1830145"/>
                </a:lnTo>
                <a:lnTo>
                  <a:pt x="617701" y="1798680"/>
                </a:lnTo>
                <a:lnTo>
                  <a:pt x="540891" y="1762289"/>
                </a:lnTo>
                <a:lnTo>
                  <a:pt x="467935" y="1721217"/>
                </a:lnTo>
                <a:lnTo>
                  <a:pt x="399125" y="1675710"/>
                </a:lnTo>
                <a:lnTo>
                  <a:pt x="334756" y="1626012"/>
                </a:lnTo>
                <a:lnTo>
                  <a:pt x="275121" y="1572369"/>
                </a:lnTo>
                <a:lnTo>
                  <a:pt x="220516" y="1515026"/>
                </a:lnTo>
                <a:lnTo>
                  <a:pt x="171234" y="1454228"/>
                </a:lnTo>
                <a:lnTo>
                  <a:pt x="127569" y="1390220"/>
                </a:lnTo>
                <a:lnTo>
                  <a:pt x="89814" y="1323248"/>
                </a:lnTo>
                <a:lnTo>
                  <a:pt x="58265" y="1253557"/>
                </a:lnTo>
                <a:lnTo>
                  <a:pt x="33215" y="1181391"/>
                </a:lnTo>
                <a:lnTo>
                  <a:pt x="14958" y="1106996"/>
                </a:lnTo>
                <a:lnTo>
                  <a:pt x="3788" y="1030617"/>
                </a:lnTo>
                <a:lnTo>
                  <a:pt x="0" y="952500"/>
                </a:lnTo>
                <a:close/>
              </a:path>
            </a:pathLst>
          </a:custGeom>
          <a:ln w="25400">
            <a:solidFill>
              <a:srgbClr val="C00000"/>
            </a:solidFill>
          </a:ln>
        </p:spPr>
        <p:txBody>
          <a:bodyPr wrap="square" lIns="0" tIns="0" rIns="0" bIns="0" rtlCol="0">
            <a:noAutofit/>
          </a:bodyPr>
          <a:lstStyle/>
          <a:p>
            <a:endParaRPr dirty="0"/>
          </a:p>
        </p:txBody>
      </p:sp>
      <p:sp>
        <p:nvSpPr>
          <p:cNvPr id="7" name="object 6"/>
          <p:cNvSpPr/>
          <p:nvPr/>
        </p:nvSpPr>
        <p:spPr>
          <a:xfrm>
            <a:off x="2224144" y="2701683"/>
            <a:ext cx="1143000" cy="381093"/>
          </a:xfrm>
          <a:custGeom>
            <a:avLst/>
            <a:gdLst/>
            <a:ahLst/>
            <a:cxnLst/>
            <a:rect l="l" t="t" r="r" b="b"/>
            <a:pathLst>
              <a:path w="2286000" h="1905000">
                <a:moveTo>
                  <a:pt x="0" y="952500"/>
                </a:moveTo>
                <a:lnTo>
                  <a:pt x="3788" y="874382"/>
                </a:lnTo>
                <a:lnTo>
                  <a:pt x="14958" y="798003"/>
                </a:lnTo>
                <a:lnTo>
                  <a:pt x="33215" y="723608"/>
                </a:lnTo>
                <a:lnTo>
                  <a:pt x="58265" y="651442"/>
                </a:lnTo>
                <a:lnTo>
                  <a:pt x="89814" y="581751"/>
                </a:lnTo>
                <a:lnTo>
                  <a:pt x="127569" y="514779"/>
                </a:lnTo>
                <a:lnTo>
                  <a:pt x="171234" y="450771"/>
                </a:lnTo>
                <a:lnTo>
                  <a:pt x="220516" y="389973"/>
                </a:lnTo>
                <a:lnTo>
                  <a:pt x="275121" y="332630"/>
                </a:lnTo>
                <a:lnTo>
                  <a:pt x="334756" y="278987"/>
                </a:lnTo>
                <a:lnTo>
                  <a:pt x="399125" y="229289"/>
                </a:lnTo>
                <a:lnTo>
                  <a:pt x="467935" y="183782"/>
                </a:lnTo>
                <a:lnTo>
                  <a:pt x="540891" y="142710"/>
                </a:lnTo>
                <a:lnTo>
                  <a:pt x="617701" y="106319"/>
                </a:lnTo>
                <a:lnTo>
                  <a:pt x="698069" y="74854"/>
                </a:lnTo>
                <a:lnTo>
                  <a:pt x="781702" y="48560"/>
                </a:lnTo>
                <a:lnTo>
                  <a:pt x="868305" y="27683"/>
                </a:lnTo>
                <a:lnTo>
                  <a:pt x="957585" y="12467"/>
                </a:lnTo>
                <a:lnTo>
                  <a:pt x="1049248" y="3157"/>
                </a:lnTo>
                <a:lnTo>
                  <a:pt x="1143000" y="0"/>
                </a:lnTo>
                <a:lnTo>
                  <a:pt x="1236751" y="3157"/>
                </a:lnTo>
                <a:lnTo>
                  <a:pt x="1328414" y="12467"/>
                </a:lnTo>
                <a:lnTo>
                  <a:pt x="1417694" y="27683"/>
                </a:lnTo>
                <a:lnTo>
                  <a:pt x="1504297" y="48560"/>
                </a:lnTo>
                <a:lnTo>
                  <a:pt x="1587930" y="74854"/>
                </a:lnTo>
                <a:lnTo>
                  <a:pt x="1668298" y="106319"/>
                </a:lnTo>
                <a:lnTo>
                  <a:pt x="1745108" y="142710"/>
                </a:lnTo>
                <a:lnTo>
                  <a:pt x="1818064" y="183782"/>
                </a:lnTo>
                <a:lnTo>
                  <a:pt x="1886874" y="229289"/>
                </a:lnTo>
                <a:lnTo>
                  <a:pt x="1951243" y="278987"/>
                </a:lnTo>
                <a:lnTo>
                  <a:pt x="2010878" y="332630"/>
                </a:lnTo>
                <a:lnTo>
                  <a:pt x="2065483" y="389973"/>
                </a:lnTo>
                <a:lnTo>
                  <a:pt x="2114765" y="450771"/>
                </a:lnTo>
                <a:lnTo>
                  <a:pt x="2158430" y="514779"/>
                </a:lnTo>
                <a:lnTo>
                  <a:pt x="2196185" y="581751"/>
                </a:lnTo>
                <a:lnTo>
                  <a:pt x="2227734" y="651442"/>
                </a:lnTo>
                <a:lnTo>
                  <a:pt x="2252784" y="723608"/>
                </a:lnTo>
                <a:lnTo>
                  <a:pt x="2271041" y="798003"/>
                </a:lnTo>
                <a:lnTo>
                  <a:pt x="2282211" y="874382"/>
                </a:lnTo>
                <a:lnTo>
                  <a:pt x="2286000" y="952500"/>
                </a:lnTo>
                <a:lnTo>
                  <a:pt x="2282211" y="1030617"/>
                </a:lnTo>
                <a:lnTo>
                  <a:pt x="2271041" y="1106996"/>
                </a:lnTo>
                <a:lnTo>
                  <a:pt x="2252784" y="1181391"/>
                </a:lnTo>
                <a:lnTo>
                  <a:pt x="2227734" y="1253557"/>
                </a:lnTo>
                <a:lnTo>
                  <a:pt x="2196185" y="1323248"/>
                </a:lnTo>
                <a:lnTo>
                  <a:pt x="2158430" y="1390220"/>
                </a:lnTo>
                <a:lnTo>
                  <a:pt x="2114765" y="1454228"/>
                </a:lnTo>
                <a:lnTo>
                  <a:pt x="2065483" y="1515026"/>
                </a:lnTo>
                <a:lnTo>
                  <a:pt x="2010878" y="1572369"/>
                </a:lnTo>
                <a:lnTo>
                  <a:pt x="1951243" y="1626012"/>
                </a:lnTo>
                <a:lnTo>
                  <a:pt x="1886874" y="1675710"/>
                </a:lnTo>
                <a:lnTo>
                  <a:pt x="1818064" y="1721217"/>
                </a:lnTo>
                <a:lnTo>
                  <a:pt x="1745108" y="1762289"/>
                </a:lnTo>
                <a:lnTo>
                  <a:pt x="1668298" y="1798680"/>
                </a:lnTo>
                <a:lnTo>
                  <a:pt x="1587930" y="1830145"/>
                </a:lnTo>
                <a:lnTo>
                  <a:pt x="1504297" y="1856439"/>
                </a:lnTo>
                <a:lnTo>
                  <a:pt x="1417694" y="1877316"/>
                </a:lnTo>
                <a:lnTo>
                  <a:pt x="1328414" y="1892532"/>
                </a:lnTo>
                <a:lnTo>
                  <a:pt x="1236751" y="1901842"/>
                </a:lnTo>
                <a:lnTo>
                  <a:pt x="1143000" y="1905000"/>
                </a:lnTo>
                <a:lnTo>
                  <a:pt x="1049248" y="1901842"/>
                </a:lnTo>
                <a:lnTo>
                  <a:pt x="957585" y="1892532"/>
                </a:lnTo>
                <a:lnTo>
                  <a:pt x="868305" y="1877316"/>
                </a:lnTo>
                <a:lnTo>
                  <a:pt x="781702" y="1856439"/>
                </a:lnTo>
                <a:lnTo>
                  <a:pt x="698069" y="1830145"/>
                </a:lnTo>
                <a:lnTo>
                  <a:pt x="617701" y="1798680"/>
                </a:lnTo>
                <a:lnTo>
                  <a:pt x="540891" y="1762289"/>
                </a:lnTo>
                <a:lnTo>
                  <a:pt x="467935" y="1721217"/>
                </a:lnTo>
                <a:lnTo>
                  <a:pt x="399125" y="1675710"/>
                </a:lnTo>
                <a:lnTo>
                  <a:pt x="334756" y="1626012"/>
                </a:lnTo>
                <a:lnTo>
                  <a:pt x="275121" y="1572369"/>
                </a:lnTo>
                <a:lnTo>
                  <a:pt x="220516" y="1515026"/>
                </a:lnTo>
                <a:lnTo>
                  <a:pt x="171234" y="1454228"/>
                </a:lnTo>
                <a:lnTo>
                  <a:pt x="127569" y="1390220"/>
                </a:lnTo>
                <a:lnTo>
                  <a:pt x="89814" y="1323248"/>
                </a:lnTo>
                <a:lnTo>
                  <a:pt x="58265" y="1253557"/>
                </a:lnTo>
                <a:lnTo>
                  <a:pt x="33215" y="1181391"/>
                </a:lnTo>
                <a:lnTo>
                  <a:pt x="14958" y="1106996"/>
                </a:lnTo>
                <a:lnTo>
                  <a:pt x="3788" y="1030617"/>
                </a:lnTo>
                <a:lnTo>
                  <a:pt x="0" y="952500"/>
                </a:lnTo>
                <a:close/>
              </a:path>
            </a:pathLst>
          </a:custGeom>
          <a:ln w="25400">
            <a:solidFill>
              <a:srgbClr val="C00000"/>
            </a:solidFill>
          </a:ln>
        </p:spPr>
        <p:txBody>
          <a:bodyPr wrap="square" lIns="0" tIns="0" rIns="0" bIns="0" rtlCol="0">
            <a:noAutofit/>
          </a:bodyPr>
          <a:lstStyle/>
          <a:p>
            <a:endParaRPr dirty="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Footer Placeholder 3"/>
          <p:cNvSpPr txBox="1">
            <a:spLocks/>
          </p:cNvSpPr>
          <p:nvPr/>
        </p:nvSpPr>
        <p:spPr>
          <a:xfrm>
            <a:off x="1295398" y="6492875"/>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88968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81000" y="1251465"/>
            <a:ext cx="8229600"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Resources On the Portal – PED Forms </a:t>
            </a:r>
            <a:endParaRPr lang="en-US" sz="3200" strike="sngStrike" dirty="0">
              <a:latin typeface="Arial" panose="020B0604020202020204" pitchFamily="34" charset="0"/>
              <a:cs typeface="Arial" panose="020B0604020202020204" pitchFamily="34" charset="0"/>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240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ooter Placeholder 3"/>
          <p:cNvSpPr txBox="1">
            <a:spLocks/>
          </p:cNvSpPr>
          <p:nvPr/>
        </p:nvSpPr>
        <p:spPr>
          <a:xfrm>
            <a:off x="1295398" y="644620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952928"/>
            <a:ext cx="6567488" cy="34711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81000" y="1918462"/>
            <a:ext cx="8610600" cy="92333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PEDs must always use current PED Forms. The most up to date versions are available on the Portal:</a:t>
            </a:r>
          </a:p>
          <a:p>
            <a:r>
              <a:rPr lang="en-US" dirty="0">
                <a:latin typeface="Arial" panose="020B0604020202020204" pitchFamily="34" charset="0"/>
                <a:cs typeface="Arial" panose="020B0604020202020204" pitchFamily="34" charset="0"/>
                <a:hlinkClick r:id="rId4"/>
              </a:rPr>
              <a:t>https://nmmedicaid.portal.conduent.com/static/ProviderInformation.htm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110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90922" y="1394354"/>
            <a:ext cx="7877969" cy="604573"/>
          </a:xfrm>
          <a:noFill/>
        </p:spPr>
        <p:txBody>
          <a:bodyPr/>
          <a:lstStyle/>
          <a:p>
            <a:r>
              <a:rPr lang="en-US" sz="2200" dirty="0">
                <a:solidFill>
                  <a:srgbClr val="000000"/>
                </a:solidFill>
              </a:rPr>
              <a:t>New Mexico Medicaid Resources</a:t>
            </a:r>
            <a:endParaRPr lang="en-US" dirty="0"/>
          </a:p>
        </p:txBody>
      </p:sp>
      <p:sp>
        <p:nvSpPr>
          <p:cNvPr id="10" name="Rectangle 3"/>
          <p:cNvSpPr txBox="1">
            <a:spLocks noChangeArrowheads="1"/>
          </p:cNvSpPr>
          <p:nvPr/>
        </p:nvSpPr>
        <p:spPr bwMode="auto">
          <a:xfrm>
            <a:off x="429420" y="1933839"/>
            <a:ext cx="7839472" cy="4422513"/>
          </a:xfrm>
          <a:prstGeom prst="rect">
            <a:avLst/>
          </a:prstGeom>
          <a:solidFill>
            <a:schemeClr val="bg1"/>
          </a:solidFill>
          <a:ln w="9525">
            <a:noFill/>
            <a:miter lim="800000"/>
            <a:headEnd/>
            <a:tailEnd/>
          </a:ln>
          <a:effectLst/>
        </p:spPr>
        <p:txBody>
          <a:bodyPr vert="horz" wrap="square" lIns="64005" tIns="32003" rIns="64005" bIns="32003" numCol="1" anchor="t" anchorCtr="0" compatLnSpc="1">
            <a:prstTxWarp prst="textNoShape">
              <a:avLst/>
            </a:prstTxWarp>
          </a:bodyPr>
          <a:lstStyle/>
          <a:p>
            <a:pPr marL="320024" indent="-320024" defTabSz="457154">
              <a:lnSpc>
                <a:spcPct val="150000"/>
              </a:lnSpc>
              <a:spcBef>
                <a:spcPts val="420"/>
              </a:spcBef>
              <a:spcAft>
                <a:spcPts val="420"/>
              </a:spcAft>
              <a:buSzPct val="75000"/>
              <a:buFont typeface="Arial" panose="020B0604020202020204" pitchFamily="34" charset="0"/>
              <a:buChar char="•"/>
            </a:pPr>
            <a:r>
              <a:rPr lang="en-US" sz="1600" dirty="0">
                <a:solidFill>
                  <a:prstClr val="black"/>
                </a:solidFill>
              </a:rPr>
              <a:t>New Mexico Medicaid Online</a:t>
            </a:r>
          </a:p>
          <a:p>
            <a:pPr marL="597823" lvl="3" indent="-240018" defTabSz="457154">
              <a:lnSpc>
                <a:spcPct val="150000"/>
              </a:lnSpc>
              <a:spcBef>
                <a:spcPts val="420"/>
              </a:spcBef>
              <a:buSzPct val="75000"/>
            </a:pPr>
            <a:r>
              <a:rPr lang="en-US" sz="1600" dirty="0">
                <a:solidFill>
                  <a:prstClr val="black"/>
                </a:solidFill>
              </a:rPr>
              <a:t>Provider Information</a:t>
            </a:r>
          </a:p>
          <a:p>
            <a:pPr marL="597823" lvl="3" indent="-240018" defTabSz="457154">
              <a:lnSpc>
                <a:spcPct val="150000"/>
              </a:lnSpc>
              <a:spcBef>
                <a:spcPts val="420"/>
              </a:spcBef>
              <a:buSzPct val="75000"/>
            </a:pPr>
            <a:r>
              <a:rPr lang="en-US" sz="1600" dirty="0">
                <a:solidFill>
                  <a:prstClr val="black"/>
                </a:solidFill>
              </a:rPr>
              <a:t>Provider Login Screen Notices</a:t>
            </a:r>
          </a:p>
          <a:p>
            <a:pPr marL="597823" lvl="3" indent="-240018" defTabSz="457154">
              <a:lnSpc>
                <a:spcPct val="150000"/>
              </a:lnSpc>
              <a:spcBef>
                <a:spcPts val="420"/>
              </a:spcBef>
              <a:buSzPct val="75000"/>
            </a:pPr>
            <a:r>
              <a:rPr lang="en-US" sz="1600" dirty="0">
                <a:solidFill>
                  <a:prstClr val="black"/>
                </a:solidFill>
              </a:rPr>
              <a:t>Provider E-News Newsletters</a:t>
            </a:r>
          </a:p>
          <a:p>
            <a:pPr marL="320024" indent="-320024" defTabSz="457154">
              <a:lnSpc>
                <a:spcPct val="150000"/>
              </a:lnSpc>
              <a:spcBef>
                <a:spcPts val="420"/>
              </a:spcBef>
              <a:spcAft>
                <a:spcPts val="420"/>
              </a:spcAft>
              <a:buSzPct val="75000"/>
              <a:buFont typeface="Arial" panose="020B0604020202020204" pitchFamily="34" charset="0"/>
              <a:buChar char="•"/>
            </a:pPr>
            <a:r>
              <a:rPr lang="en-US" sz="1600" dirty="0">
                <a:solidFill>
                  <a:prstClr val="black"/>
                </a:solidFill>
              </a:rPr>
              <a:t>Medicaid Provider Relations Call Center</a:t>
            </a:r>
          </a:p>
          <a:p>
            <a:pPr marL="320024" indent="-320024" defTabSz="457154">
              <a:lnSpc>
                <a:spcPct val="150000"/>
              </a:lnSpc>
              <a:spcBef>
                <a:spcPts val="420"/>
              </a:spcBef>
              <a:spcAft>
                <a:spcPts val="420"/>
              </a:spcAft>
              <a:buSzPct val="75000"/>
              <a:buFont typeface="Arial" panose="020B0604020202020204" pitchFamily="34" charset="0"/>
              <a:buChar char="•"/>
            </a:pPr>
            <a:r>
              <a:rPr lang="en-US" sz="1600" dirty="0">
                <a:solidFill>
                  <a:prstClr val="black"/>
                </a:solidFill>
              </a:rPr>
              <a:t>Provider Communication Updates </a:t>
            </a:r>
          </a:p>
          <a:p>
            <a:pPr marL="320024" indent="-320024" defTabSz="457154">
              <a:lnSpc>
                <a:spcPct val="150000"/>
              </a:lnSpc>
              <a:spcBef>
                <a:spcPts val="420"/>
              </a:spcBef>
              <a:spcAft>
                <a:spcPts val="420"/>
              </a:spcAft>
              <a:buSzPct val="75000"/>
              <a:buFont typeface="Arial" panose="020B0604020202020204" pitchFamily="34" charset="0"/>
              <a:buChar char="•"/>
            </a:pPr>
            <a:r>
              <a:rPr lang="en-US" sz="1600" dirty="0">
                <a:solidFill>
                  <a:prstClr val="black"/>
                </a:solidFill>
              </a:rPr>
              <a:t>Provider Field Representative</a:t>
            </a:r>
          </a:p>
          <a:p>
            <a:pPr marL="320024" indent="-320024" defTabSz="457154">
              <a:lnSpc>
                <a:spcPct val="150000"/>
              </a:lnSpc>
              <a:spcBef>
                <a:spcPts val="420"/>
              </a:spcBef>
              <a:spcAft>
                <a:spcPts val="420"/>
              </a:spcAft>
              <a:buSzPct val="75000"/>
              <a:buFont typeface="Arial" panose="020B0604020202020204" pitchFamily="34" charset="0"/>
              <a:buChar char="•"/>
            </a:pPr>
            <a:r>
              <a:rPr lang="en-US" sz="1600" dirty="0">
                <a:solidFill>
                  <a:prstClr val="black"/>
                </a:solidFill>
              </a:rPr>
              <a:t>Provider Webinars</a:t>
            </a:r>
          </a:p>
          <a:p>
            <a:pPr marL="320024" indent="-320024" defTabSz="457154">
              <a:lnSpc>
                <a:spcPct val="150000"/>
              </a:lnSpc>
              <a:spcBef>
                <a:spcPts val="420"/>
              </a:spcBef>
              <a:spcAft>
                <a:spcPts val="420"/>
              </a:spcAft>
              <a:buSzPct val="75000"/>
              <a:buFont typeface="Arial" panose="020B0604020202020204" pitchFamily="34" charset="0"/>
              <a:buChar char="•"/>
            </a:pPr>
            <a:r>
              <a:rPr lang="en-US" sz="1600" dirty="0">
                <a:solidFill>
                  <a:prstClr val="black"/>
                </a:solidFill>
              </a:rPr>
              <a:t>Open Forums and Live Training Sessions</a:t>
            </a:r>
          </a:p>
          <a:p>
            <a:pPr algn="r" defTabSz="457154">
              <a:buSzPct val="75000"/>
            </a:pPr>
            <a:r>
              <a:rPr lang="en-US" sz="1600" i="1" dirty="0">
                <a:solidFill>
                  <a:prstClr val="black"/>
                </a:solidFill>
              </a:rPr>
              <a:t>Continued on next page . . . </a:t>
            </a:r>
            <a:endParaRPr lang="en-US" sz="1600" i="1" dirty="0">
              <a:solidFill>
                <a:srgbClr val="00837B">
                  <a:lumMod val="50000"/>
                </a:srgbClr>
              </a:solidFill>
            </a:endParaRPr>
          </a:p>
          <a:p>
            <a:pPr defTabSz="457154"/>
            <a:r>
              <a:rPr lang="en-US" sz="1300" dirty="0">
                <a:solidFill>
                  <a:srgbClr val="00837B">
                    <a:lumMod val="50000"/>
                  </a:srgbClr>
                </a:solidFill>
              </a:rPr>
              <a:t> </a:t>
            </a:r>
          </a:p>
          <a:p>
            <a:pPr marL="240018" indent="-240018" defTabSz="640048" fontAlgn="base">
              <a:lnSpc>
                <a:spcPct val="150000"/>
              </a:lnSpc>
              <a:spcBef>
                <a:spcPts val="420"/>
              </a:spcBef>
              <a:spcAft>
                <a:spcPts val="420"/>
              </a:spcAft>
              <a:buFont typeface="Arial" pitchFamily="34" charset="0"/>
              <a:buChar char="•"/>
              <a:defRPr/>
            </a:pPr>
            <a:endParaRPr lang="en-US" sz="1400" i="1" kern="0" dirty="0">
              <a:solidFill>
                <a:prstClr val="black"/>
              </a:solidFill>
            </a:endParaRPr>
          </a:p>
          <a:p>
            <a:pPr marL="457154" lvl="1" defTabSz="457154"/>
            <a:br>
              <a:rPr lang="en-US" sz="1700" dirty="0">
                <a:solidFill>
                  <a:prstClr val="black"/>
                </a:solidFill>
              </a:rPr>
            </a:br>
            <a:br>
              <a:rPr lang="en-US" sz="1500" dirty="0">
                <a:solidFill>
                  <a:prstClr val="black"/>
                </a:solidFill>
              </a:rPr>
            </a:br>
            <a:endParaRPr lang="en-US" sz="1500" dirty="0">
              <a:solidFill>
                <a:prstClr val="black"/>
              </a:solidFill>
            </a:endParaRPr>
          </a:p>
        </p:txBody>
      </p:sp>
      <p:sp>
        <p:nvSpPr>
          <p:cNvPr id="2" name="Rectangle 1"/>
          <p:cNvSpPr/>
          <p:nvPr/>
        </p:nvSpPr>
        <p:spPr>
          <a:xfrm>
            <a:off x="2434829" y="2373313"/>
            <a:ext cx="4167188" cy="4603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4005" tIns="32003" rIns="64005" bIns="32003" rtlCol="0" anchor="ctr"/>
          <a:lstStyle/>
          <a:p>
            <a:pPr algn="ctr" defTabSz="457154"/>
            <a:endParaRPr lang="en-US" dirty="0">
              <a:solidFill>
                <a:srgbClr val="FF0000"/>
              </a:solidFill>
            </a:endParaRPr>
          </a:p>
        </p:txBody>
      </p:sp>
      <p:sp>
        <p:nvSpPr>
          <p:cNvPr id="4" name="Line Callout 1 3"/>
          <p:cNvSpPr/>
          <p:nvPr/>
        </p:nvSpPr>
        <p:spPr>
          <a:xfrm>
            <a:off x="2434829" y="2373313"/>
            <a:ext cx="4167188" cy="460375"/>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64005" tIns="32003" rIns="64005" bIns="32003" rtlCol="0" anchor="ctr"/>
          <a:lstStyle/>
          <a:p>
            <a:pPr algn="ctr" defTabSz="457154"/>
            <a:endParaRPr lang="en-US" dirty="0">
              <a:solidFill>
                <a:srgbClr val="FFFFFE"/>
              </a:solidFill>
            </a:endParaRPr>
          </a:p>
        </p:txBody>
      </p:sp>
    </p:spTree>
    <p:extLst>
      <p:ext uri="{BB962C8B-B14F-4D97-AF65-F5344CB8AC3E}">
        <p14:creationId xmlns:p14="http://schemas.microsoft.com/office/powerpoint/2010/main" val="75182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143000"/>
            <a:ext cx="8488164" cy="677333"/>
          </a:xfrm>
        </p:spPr>
        <p:txBody>
          <a:bodyPr/>
          <a:lstStyle/>
          <a:p>
            <a:r>
              <a:rPr lang="en-US" sz="3200" dirty="0">
                <a:latin typeface="Arial" panose="020B0604020202020204" pitchFamily="34" charset="0"/>
                <a:cs typeface="Arial" panose="020B0604020202020204" pitchFamily="34" charset="0"/>
              </a:rPr>
              <a:t>Topics of this Workshop</a:t>
            </a:r>
          </a:p>
        </p:txBody>
      </p:sp>
      <p:sp>
        <p:nvSpPr>
          <p:cNvPr id="7" name="Text Placeholder 6"/>
          <p:cNvSpPr>
            <a:spLocks noGrp="1"/>
          </p:cNvSpPr>
          <p:nvPr>
            <p:ph type="body" sz="quarter" idx="13"/>
          </p:nvPr>
        </p:nvSpPr>
        <p:spPr>
          <a:xfrm>
            <a:off x="316832" y="1981200"/>
            <a:ext cx="8463996" cy="3524250"/>
          </a:xfrm>
        </p:spPr>
        <p:txBody>
          <a:bodyPr/>
          <a:lstStyle/>
          <a:p>
            <a:pPr>
              <a:lnSpc>
                <a:spcPct val="100000"/>
              </a:lnSpc>
            </a:pPr>
            <a:r>
              <a:rPr lang="en-US" sz="2000" dirty="0">
                <a:solidFill>
                  <a:schemeClr val="tx1"/>
                </a:solidFill>
                <a:latin typeface="Arial" panose="020B0604020202020204" pitchFamily="34" charset="0"/>
                <a:cs typeface="Arial" panose="020B0604020202020204" pitchFamily="34" charset="0"/>
              </a:rPr>
              <a:t>New Presumptive Eligibility (PE) Determiner</a:t>
            </a:r>
          </a:p>
          <a:p>
            <a:pPr marL="240030" indent="-240030">
              <a:lnSpc>
                <a:spcPct val="10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Welcome Letter</a:t>
            </a:r>
          </a:p>
          <a:p>
            <a:pPr marL="240030" indent="-240030">
              <a:lnSpc>
                <a:spcPct val="10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Web Registration</a:t>
            </a:r>
          </a:p>
          <a:p>
            <a:pPr marL="240030" indent="-240030">
              <a:lnSpc>
                <a:spcPct val="100000"/>
              </a:lnSpc>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Portal Log on </a:t>
            </a:r>
          </a:p>
          <a:p>
            <a:pPr>
              <a:lnSpc>
                <a:spcPct val="100000"/>
              </a:lnSpc>
            </a:pPr>
            <a:r>
              <a:rPr lang="en-US" sz="2000" dirty="0">
                <a:solidFill>
                  <a:schemeClr val="tx1"/>
                </a:solidFill>
                <a:latin typeface="Arial" panose="020B0604020202020204" pitchFamily="34" charset="0"/>
                <a:cs typeface="Arial" panose="020B0604020202020204" pitchFamily="34" charset="0"/>
              </a:rPr>
              <a:t>Available Resources</a:t>
            </a:r>
          </a:p>
          <a:p>
            <a:pPr>
              <a:lnSpc>
                <a:spcPct val="100000"/>
              </a:lnSpc>
            </a:pPr>
            <a:r>
              <a:rPr lang="en-US" sz="2000" dirty="0">
                <a:solidFill>
                  <a:schemeClr val="tx1"/>
                </a:solidFill>
                <a:latin typeface="Arial" panose="020B0604020202020204" pitchFamily="34" charset="0"/>
                <a:cs typeface="Arial" panose="020B0604020202020204" pitchFamily="34" charset="0"/>
              </a:rPr>
              <a:t>Technical Support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95157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390922" y="1259417"/>
            <a:ext cx="7877969" cy="739509"/>
          </a:xfrm>
          <a:noFill/>
        </p:spPr>
        <p:txBody>
          <a:bodyPr/>
          <a:lstStyle/>
          <a:p>
            <a:r>
              <a:rPr lang="en-US" sz="2200" dirty="0"/>
              <a:t>New Mexico Medicaid Resources </a:t>
            </a:r>
            <a:r>
              <a:rPr lang="en-US" sz="2000" i="1" dirty="0"/>
              <a:t>Continued</a:t>
            </a:r>
          </a:p>
        </p:txBody>
      </p:sp>
      <p:sp>
        <p:nvSpPr>
          <p:cNvPr id="10" name="Rectangle 3"/>
          <p:cNvSpPr txBox="1">
            <a:spLocks noChangeArrowheads="1"/>
          </p:cNvSpPr>
          <p:nvPr/>
        </p:nvSpPr>
        <p:spPr bwMode="auto">
          <a:xfrm>
            <a:off x="429419" y="1933838"/>
            <a:ext cx="7839472" cy="4305038"/>
          </a:xfrm>
          <a:prstGeom prst="rect">
            <a:avLst/>
          </a:prstGeom>
          <a:solidFill>
            <a:schemeClr val="bg1"/>
          </a:solidFill>
          <a:ln w="9525">
            <a:noFill/>
            <a:miter lim="800000"/>
            <a:headEnd/>
            <a:tailEnd/>
          </a:ln>
          <a:effectLst/>
        </p:spPr>
        <p:txBody>
          <a:bodyPr vert="horz" wrap="square" lIns="64008" tIns="32004" rIns="64008" bIns="32004" numCol="1" anchor="t" anchorCtr="0" compatLnSpc="1">
            <a:prstTxWarp prst="textNoShape">
              <a:avLst/>
            </a:prstTxWarp>
          </a:bodyPr>
          <a:lstStyle/>
          <a:p>
            <a:pPr defTabSz="914309"/>
            <a:r>
              <a:rPr lang="en-US" sz="1000" b="1" dirty="0">
                <a:solidFill>
                  <a:prstClr val="black"/>
                </a:solidFill>
              </a:rPr>
              <a:t>New Mexico Medicaid Portal </a:t>
            </a:r>
            <a:r>
              <a:rPr lang="en-US" sz="1000" dirty="0">
                <a:solidFill>
                  <a:prstClr val="black"/>
                </a:solidFill>
              </a:rPr>
              <a:t>– </a:t>
            </a:r>
            <a:r>
              <a:rPr lang="en-US" sz="1000" dirty="0">
                <a:solidFill>
                  <a:prstClr val="black"/>
                </a:solidFill>
                <a:hlinkClick r:id="rId3"/>
              </a:rPr>
              <a:t>https://nmmedicaid.portal.conduent.com/static/index.htm</a:t>
            </a:r>
            <a:r>
              <a:rPr lang="en-US" sz="1000" dirty="0">
                <a:solidFill>
                  <a:prstClr val="black"/>
                </a:solidFill>
              </a:rPr>
              <a:t> </a:t>
            </a:r>
          </a:p>
          <a:p>
            <a:pPr defTabSz="914309"/>
            <a:r>
              <a:rPr lang="en-US" sz="1000" dirty="0">
                <a:solidFill>
                  <a:prstClr val="black"/>
                </a:solidFill>
              </a:rPr>
              <a:t>Claim Inquiries, Eligibility Verification, Electronic Claim Submission, Provider Manuals, E-News</a:t>
            </a:r>
          </a:p>
          <a:p>
            <a:pPr defTabSz="914309"/>
            <a:endParaRPr lang="en-US" sz="1000" dirty="0">
              <a:solidFill>
                <a:prstClr val="black"/>
              </a:solidFill>
            </a:endParaRPr>
          </a:p>
          <a:p>
            <a:pPr defTabSz="914309"/>
            <a:r>
              <a:rPr lang="en-US" sz="1000" b="1" dirty="0">
                <a:solidFill>
                  <a:prstClr val="black"/>
                </a:solidFill>
              </a:rPr>
              <a:t>NM Human Services Department  </a:t>
            </a:r>
            <a:r>
              <a:rPr lang="en-US" sz="1000" dirty="0">
                <a:solidFill>
                  <a:prstClr val="black"/>
                </a:solidFill>
              </a:rPr>
              <a:t>– </a:t>
            </a:r>
            <a:r>
              <a:rPr lang="en-US" sz="1000" dirty="0">
                <a:solidFill>
                  <a:prstClr val="black"/>
                </a:solidFill>
                <a:hlinkClick r:id="rId4"/>
              </a:rPr>
              <a:t>http://www.hsd.state.nm.us/mad/</a:t>
            </a:r>
            <a:endParaRPr lang="en-US" sz="1000" dirty="0">
              <a:solidFill>
                <a:prstClr val="black"/>
              </a:solidFill>
            </a:endParaRPr>
          </a:p>
          <a:p>
            <a:pPr defTabSz="914309"/>
            <a:r>
              <a:rPr lang="en-US" sz="1000" dirty="0">
                <a:solidFill>
                  <a:prstClr val="black"/>
                </a:solidFill>
              </a:rPr>
              <a:t>Supplements, Memos, Provider Billing Packets and Policy</a:t>
            </a:r>
          </a:p>
          <a:p>
            <a:pPr defTabSz="914309"/>
            <a:endParaRPr lang="en-US" sz="1000" dirty="0">
              <a:solidFill>
                <a:prstClr val="black"/>
              </a:solidFill>
            </a:endParaRPr>
          </a:p>
          <a:p>
            <a:pPr defTabSz="914309"/>
            <a:r>
              <a:rPr lang="en-US" sz="1000" b="1" dirty="0">
                <a:solidFill>
                  <a:prstClr val="black"/>
                </a:solidFill>
                <a:cs typeface="Arial" panose="020B0604020202020204" pitchFamily="34" charset="0"/>
              </a:rPr>
              <a:t>Medical Assistance Division </a:t>
            </a:r>
            <a:r>
              <a:rPr lang="en-US" sz="1000" dirty="0">
                <a:solidFill>
                  <a:prstClr val="black"/>
                </a:solidFill>
                <a:cs typeface="Arial" panose="020B0604020202020204" pitchFamily="34" charset="0"/>
              </a:rPr>
              <a:t>– PE Program Staff – </a:t>
            </a:r>
            <a:r>
              <a:rPr lang="en-US" sz="1000" dirty="0">
                <a:solidFill>
                  <a:prstClr val="black"/>
                </a:solidFill>
                <a:cs typeface="Arial" panose="020B0604020202020204" pitchFamily="34" charset="0"/>
                <a:hlinkClick r:id="rId5"/>
              </a:rPr>
              <a:t>HSD.PEDeterminers@state.nm.us</a:t>
            </a:r>
            <a:endParaRPr lang="en-US" sz="1000" dirty="0">
              <a:solidFill>
                <a:prstClr val="black"/>
              </a:solidFill>
              <a:cs typeface="Arial" panose="020B0604020202020204" pitchFamily="34" charset="0"/>
            </a:endParaRPr>
          </a:p>
          <a:p>
            <a:pPr defTabSz="914309"/>
            <a:r>
              <a:rPr lang="en-US" sz="1000" dirty="0">
                <a:solidFill>
                  <a:prstClr val="black"/>
                </a:solidFill>
                <a:cs typeface="Arial" panose="020B0604020202020204" pitchFamily="34" charset="0"/>
              </a:rPr>
              <a:t>Assistance with PE Applications, PE Determinations, MAD 070, PE Training, PE Certification </a:t>
            </a:r>
          </a:p>
          <a:p>
            <a:pPr defTabSz="914309"/>
            <a:endParaRPr lang="en-US" sz="1000" dirty="0">
              <a:solidFill>
                <a:prstClr val="black"/>
              </a:solidFill>
            </a:endParaRPr>
          </a:p>
          <a:p>
            <a:r>
              <a:rPr lang="en-US" sz="1000" b="1" dirty="0"/>
              <a:t>Consolidated Customer Service Center (CCSC) Helpdesk</a:t>
            </a:r>
            <a:r>
              <a:rPr lang="en-US" sz="1000" dirty="0"/>
              <a:t>– (800) 299 - 7304. </a:t>
            </a:r>
          </a:p>
          <a:p>
            <a:pPr defTabSz="914309"/>
            <a:r>
              <a:rPr lang="en-US" sz="1000" dirty="0">
                <a:solidFill>
                  <a:prstClr val="black"/>
                </a:solidFill>
              </a:rPr>
              <a:t>Claim Status, Eligibility, Prior Authorization, Medicaid Updates</a:t>
            </a:r>
          </a:p>
          <a:p>
            <a:pPr defTabSz="914309"/>
            <a:endParaRPr lang="en-US" sz="1000" dirty="0">
              <a:solidFill>
                <a:prstClr val="black"/>
              </a:solidFill>
            </a:endParaRPr>
          </a:p>
          <a:p>
            <a:r>
              <a:rPr lang="en-US" sz="1000" b="1" dirty="0"/>
              <a:t>Consolidated Customer Service Center (CCSC) Helpdesk </a:t>
            </a:r>
            <a:r>
              <a:rPr lang="en-US" sz="1000" dirty="0"/>
              <a:t>– </a:t>
            </a:r>
            <a:r>
              <a:rPr lang="en-US" sz="1000" dirty="0">
                <a:hlinkClick r:id="rId6"/>
              </a:rPr>
              <a:t>NM.Providers@state.nm.us </a:t>
            </a:r>
            <a:endParaRPr lang="en-US" sz="1000" dirty="0"/>
          </a:p>
          <a:p>
            <a:r>
              <a:rPr lang="en-US" sz="1000" dirty="0"/>
              <a:t>Claim research assistance, general Medicaid inquiries, Provider Enrollment Applications, Forms &amp; Instructions</a:t>
            </a:r>
          </a:p>
          <a:p>
            <a:pPr defTabSz="914309"/>
            <a:endParaRPr lang="en-US" sz="1000" dirty="0">
              <a:solidFill>
                <a:prstClr val="black"/>
              </a:solidFill>
            </a:endParaRPr>
          </a:p>
          <a:p>
            <a:pPr defTabSz="914309"/>
            <a:r>
              <a:rPr lang="en-US" sz="1000" b="1" dirty="0"/>
              <a:t>HIPAA Helpdesk </a:t>
            </a:r>
            <a:r>
              <a:rPr lang="en-US" sz="1000" dirty="0"/>
              <a:t>– </a:t>
            </a:r>
            <a:r>
              <a:rPr lang="en-US" sz="1000" dirty="0">
                <a:hlinkClick r:id="rId7"/>
              </a:rPr>
              <a:t>HIPAA.Desk.NM@state.nm.us</a:t>
            </a:r>
            <a:endParaRPr lang="en-US" sz="1000" dirty="0"/>
          </a:p>
          <a:p>
            <a:pPr defTabSz="914309"/>
            <a:r>
              <a:rPr lang="en-US" sz="1000" dirty="0">
                <a:solidFill>
                  <a:prstClr val="black"/>
                </a:solidFill>
              </a:rPr>
              <a:t>Assistance on NM Web Portal, EDI inquiries, and Online Claim Submission with DDE (Direct Data Entry)</a:t>
            </a:r>
          </a:p>
          <a:p>
            <a:pPr defTabSz="914309"/>
            <a:endParaRPr lang="en-US" sz="1000" dirty="0">
              <a:solidFill>
                <a:prstClr val="black"/>
              </a:solidFill>
            </a:endParaRPr>
          </a:p>
          <a:p>
            <a:r>
              <a:rPr lang="en-US" sz="1000" b="1" dirty="0"/>
              <a:t>Consolidated Customer Service Center (CCSC) Helpdesk </a:t>
            </a:r>
            <a:r>
              <a:rPr lang="en-US" sz="1000" dirty="0"/>
              <a:t>– (800) 283-4465</a:t>
            </a:r>
          </a:p>
          <a:p>
            <a:pPr defTabSz="914309"/>
            <a:r>
              <a:rPr lang="en-US" sz="1000" dirty="0">
                <a:solidFill>
                  <a:prstClr val="black"/>
                </a:solidFill>
              </a:rPr>
              <a:t>Eligibility inquiries, Fee-for-Service Replacement Medicaid Identification Card, Enroll or change a Managed Care Organization and Eligibility application status</a:t>
            </a:r>
          </a:p>
          <a:p>
            <a:pPr defTabSz="914309"/>
            <a:endParaRPr lang="en-US" sz="1000" dirty="0">
              <a:solidFill>
                <a:prstClr val="black"/>
              </a:solidFill>
            </a:endParaRPr>
          </a:p>
          <a:p>
            <a:pPr defTabSz="914309"/>
            <a:r>
              <a:rPr lang="en-US" sz="1000" b="1" dirty="0">
                <a:solidFill>
                  <a:prstClr val="black"/>
                </a:solidFill>
              </a:rPr>
              <a:t>Medical Assistance Division, Program Rules </a:t>
            </a:r>
            <a:r>
              <a:rPr lang="en-US" sz="1000" dirty="0">
                <a:solidFill>
                  <a:prstClr val="black"/>
                </a:solidFill>
              </a:rPr>
              <a:t>– </a:t>
            </a:r>
            <a:r>
              <a:rPr lang="en-US" sz="1000" dirty="0">
                <a:solidFill>
                  <a:prstClr val="black"/>
                </a:solidFill>
                <a:hlinkClick r:id="rId8"/>
              </a:rPr>
              <a:t>http://www.hsd.state.nm.us/providers/rules-nm-administrative-code-.aspx</a:t>
            </a:r>
            <a:endParaRPr lang="en-US" sz="1000" dirty="0">
              <a:solidFill>
                <a:prstClr val="black"/>
              </a:solidFill>
            </a:endParaRPr>
          </a:p>
          <a:p>
            <a:pPr defTabSz="914309"/>
            <a:r>
              <a:rPr lang="en-US" sz="1000" dirty="0">
                <a:solidFill>
                  <a:prstClr val="black"/>
                </a:solidFill>
              </a:rPr>
              <a:t>NMAC for Programs administered by the Medical Assistance Division</a:t>
            </a:r>
            <a:br>
              <a:rPr lang="en-US" sz="1050" dirty="0">
                <a:solidFill>
                  <a:prstClr val="black"/>
                </a:solidFill>
              </a:rPr>
            </a:br>
            <a:br>
              <a:rPr lang="en-US" sz="1050" dirty="0">
                <a:solidFill>
                  <a:prstClr val="black"/>
                </a:solidFill>
              </a:rPr>
            </a:br>
            <a:r>
              <a:rPr lang="en-US" sz="1000" b="1" dirty="0">
                <a:solidFill>
                  <a:prstClr val="black"/>
                </a:solidFill>
              </a:rPr>
              <a:t>Yes New Mexico - </a:t>
            </a:r>
            <a:r>
              <a:rPr lang="en-US" sz="1000" dirty="0">
                <a:solidFill>
                  <a:prstClr val="black"/>
                </a:solidFill>
                <a:hlinkClick r:id="rId9"/>
              </a:rPr>
              <a:t>https://www.yes.state.nm.us/yesnm/home/index</a:t>
            </a:r>
            <a:br>
              <a:rPr lang="en-US" sz="1000" dirty="0">
                <a:solidFill>
                  <a:prstClr val="black"/>
                </a:solidFill>
              </a:rPr>
            </a:br>
            <a:r>
              <a:rPr lang="en-US" sz="1000" dirty="0">
                <a:solidFill>
                  <a:prstClr val="black"/>
                </a:solidFill>
              </a:rPr>
              <a:t>Apply, check, update, or renew Medical Assistance (Medicaid) benefits</a:t>
            </a:r>
            <a:endParaRPr lang="en-US" sz="1050" dirty="0">
              <a:solidFill>
                <a:prstClr val="black"/>
              </a:solidFill>
            </a:endParaRPr>
          </a:p>
          <a:p>
            <a:pPr defTabSz="914309"/>
            <a:endParaRPr lang="en-US" sz="1000" dirty="0">
              <a:solidFill>
                <a:prstClr val="black"/>
              </a:solidFill>
            </a:endParaRPr>
          </a:p>
          <a:p>
            <a:pPr defTabSz="914309"/>
            <a:br>
              <a:rPr lang="en-US" sz="1700" dirty="0">
                <a:solidFill>
                  <a:prstClr val="black"/>
                </a:solidFill>
              </a:rPr>
            </a:br>
            <a:br>
              <a:rPr lang="en-US" sz="1500" dirty="0">
                <a:solidFill>
                  <a:prstClr val="black"/>
                </a:solidFill>
              </a:rPr>
            </a:br>
            <a:endParaRPr lang="en-US" sz="1500" dirty="0">
              <a:solidFill>
                <a:prstClr val="black"/>
              </a:solidFill>
            </a:endParaRPr>
          </a:p>
        </p:txBody>
      </p:sp>
      <p:sp>
        <p:nvSpPr>
          <p:cNvPr id="2" name="Rectangle 1"/>
          <p:cNvSpPr/>
          <p:nvPr/>
        </p:nvSpPr>
        <p:spPr>
          <a:xfrm>
            <a:off x="2434828" y="2373313"/>
            <a:ext cx="4167188" cy="4603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914309"/>
            <a:endParaRPr lang="en-US" dirty="0">
              <a:solidFill>
                <a:srgbClr val="FF0000"/>
              </a:solidFill>
            </a:endParaRPr>
          </a:p>
        </p:txBody>
      </p:sp>
      <p:sp>
        <p:nvSpPr>
          <p:cNvPr id="4" name="Line Callout 1 3"/>
          <p:cNvSpPr/>
          <p:nvPr/>
        </p:nvSpPr>
        <p:spPr>
          <a:xfrm>
            <a:off x="2434828" y="2373313"/>
            <a:ext cx="4167188" cy="460375"/>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64008" tIns="32004" rIns="64008" bIns="32004" rtlCol="0" anchor="ctr"/>
          <a:lstStyle/>
          <a:p>
            <a:pPr algn="ctr" defTabSz="914309"/>
            <a:endParaRPr lang="en-US" dirty="0">
              <a:solidFill>
                <a:srgbClr val="FFFFFE"/>
              </a:solidFill>
            </a:endParaRPr>
          </a:p>
        </p:txBody>
      </p:sp>
    </p:spTree>
    <p:extLst>
      <p:ext uri="{BB962C8B-B14F-4D97-AF65-F5344CB8AC3E}">
        <p14:creationId xmlns:p14="http://schemas.microsoft.com/office/powerpoint/2010/main" val="288237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752600"/>
            <a:ext cx="5686425"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855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20" y="1219200"/>
            <a:ext cx="8488164" cy="518583"/>
          </a:xfrm>
        </p:spPr>
        <p:txBody>
          <a:bodyPr/>
          <a:lstStyle/>
          <a:p>
            <a:r>
              <a:rPr lang="en-US" sz="3200" dirty="0">
                <a:latin typeface="Arial" panose="020B0604020202020204" pitchFamily="34" charset="0"/>
                <a:cs typeface="Arial" panose="020B0604020202020204" pitchFamily="34" charset="0"/>
              </a:rPr>
              <a:t>Welcome Letter</a:t>
            </a:r>
          </a:p>
        </p:txBody>
      </p:sp>
      <p:sp>
        <p:nvSpPr>
          <p:cNvPr id="5" name="Text Placeholder 4"/>
          <p:cNvSpPr>
            <a:spLocks noGrp="1"/>
          </p:cNvSpPr>
          <p:nvPr>
            <p:ph type="body" sz="quarter" idx="13"/>
          </p:nvPr>
        </p:nvSpPr>
        <p:spPr>
          <a:xfrm>
            <a:off x="304801" y="1828800"/>
            <a:ext cx="5029200" cy="4284134"/>
          </a:xfrm>
        </p:spPr>
        <p:txBody>
          <a:bodyPr/>
          <a:lstStyle/>
          <a:p>
            <a:pPr>
              <a:lnSpc>
                <a:spcPct val="100000"/>
              </a:lnSpc>
            </a:pPr>
            <a:r>
              <a:rPr lang="en-US" b="1" dirty="0">
                <a:solidFill>
                  <a:schemeClr val="tx1"/>
                </a:solidFill>
                <a:latin typeface="Arial" panose="020B0604020202020204" pitchFamily="34" charset="0"/>
                <a:cs typeface="Arial" panose="020B0604020202020204" pitchFamily="34" charset="0"/>
              </a:rPr>
              <a:t>Some Key Points:</a:t>
            </a:r>
          </a:p>
          <a:p>
            <a:pPr marL="285750" indent="-285750">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Each PE Determiner will receive a Welcome Letter. This letter will provide you with your NM Medicaid Number (also known as your PE Determiner number). </a:t>
            </a:r>
          </a:p>
          <a:p>
            <a:pPr marL="285750" indent="-285750">
              <a:lnSpc>
                <a:spcPct val="100000"/>
              </a:lnSpc>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This Number is associated with you; it may be transferable if you change agencies </a:t>
            </a:r>
            <a:r>
              <a:rPr lang="en-US" sz="900" dirty="0">
                <a:solidFill>
                  <a:schemeClr val="tx1"/>
                </a:solidFill>
                <a:latin typeface="Arial" panose="020B0604020202020204" pitchFamily="34" charset="0"/>
                <a:cs typeface="Arial" panose="020B0604020202020204" pitchFamily="34" charset="0"/>
              </a:rPr>
              <a:t>(contact MAD PE Program Staff if you have question regarding transferring your PED number)</a:t>
            </a:r>
          </a:p>
          <a:p>
            <a:pPr>
              <a:lnSpc>
                <a:spcPct val="100000"/>
              </a:lnSpc>
            </a:pPr>
            <a:r>
              <a:rPr lang="en-US" b="1" dirty="0">
                <a:solidFill>
                  <a:schemeClr val="tx1"/>
                </a:solidFill>
                <a:latin typeface="Arial" panose="020B0604020202020204" pitchFamily="34" charset="0"/>
                <a:cs typeface="Arial" panose="020B0604020202020204" pitchFamily="34" charset="0"/>
              </a:rPr>
              <a:t>What to expect on your Welcome Letter:</a:t>
            </a:r>
            <a:endParaRPr lang="en-US" b="1" strike="sngStrike" dirty="0">
              <a:solidFill>
                <a:schemeClr val="tx1"/>
              </a:solidFill>
              <a:latin typeface="Arial" panose="020B0604020202020204" pitchFamily="34" charset="0"/>
              <a:cs typeface="Arial" panose="020B0604020202020204" pitchFamily="34" charset="0"/>
            </a:endParaRPr>
          </a:p>
          <a:p>
            <a:pPr marL="342900" indent="-342900">
              <a:lnSpc>
                <a:spcPct val="100000"/>
              </a:lnSpc>
              <a:buFont typeface="+mj-lt"/>
              <a:buAutoNum type="arabicPeriod"/>
            </a:pPr>
            <a:r>
              <a:rPr lang="en-US" dirty="0">
                <a:solidFill>
                  <a:schemeClr val="tx1"/>
                </a:solidFill>
                <a:latin typeface="Arial" panose="020B0604020202020204" pitchFamily="34" charset="0"/>
                <a:cs typeface="Arial" panose="020B0604020202020204" pitchFamily="34" charset="0"/>
              </a:rPr>
              <a:t>Provider Enrollment / Credentialing</a:t>
            </a:r>
          </a:p>
          <a:p>
            <a:pPr marL="342900" indent="-342900">
              <a:lnSpc>
                <a:spcPct val="100000"/>
              </a:lnSpc>
              <a:buFont typeface="+mj-lt"/>
              <a:buAutoNum type="arabicPeriod"/>
            </a:pPr>
            <a:r>
              <a:rPr lang="en-US" dirty="0">
                <a:solidFill>
                  <a:schemeClr val="tx1"/>
                </a:solidFill>
                <a:latin typeface="Arial" panose="020B0604020202020204" pitchFamily="34" charset="0"/>
                <a:cs typeface="Arial" panose="020B0604020202020204" pitchFamily="34" charset="0"/>
              </a:rPr>
              <a:t>Name of certified PED</a:t>
            </a:r>
          </a:p>
          <a:p>
            <a:pPr marL="342900" indent="-342900">
              <a:lnSpc>
                <a:spcPct val="100000"/>
              </a:lnSpc>
              <a:buFont typeface="+mj-lt"/>
              <a:buAutoNum type="arabicPeriod"/>
            </a:pPr>
            <a:r>
              <a:rPr lang="en-US" dirty="0">
                <a:latin typeface="Arial" panose="020B0604020202020204" pitchFamily="34" charset="0"/>
                <a:cs typeface="Arial" panose="020B0604020202020204" pitchFamily="34" charset="0"/>
              </a:rPr>
              <a:t>Address provided on the application (confirm with your organization what address to use) </a:t>
            </a:r>
          </a:p>
          <a:p>
            <a:pPr marL="342900" indent="-342900">
              <a:lnSpc>
                <a:spcPct val="100000"/>
              </a:lnSpc>
              <a:buFont typeface="+mj-lt"/>
              <a:buAutoNum type="arabicPeriod"/>
            </a:pPr>
            <a:r>
              <a:rPr lang="en-US" dirty="0">
                <a:latin typeface="Arial" panose="020B0604020202020204" pitchFamily="34" charset="0"/>
                <a:cs typeface="Arial" panose="020B0604020202020204" pitchFamily="34" charset="0"/>
              </a:rPr>
              <a:t>NM Provider Determiner number and starting date.</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11006169.GHS\AppData\Local\Temp\SNAGHTML416736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504" y="2013393"/>
            <a:ext cx="3733800" cy="29199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2217877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143000"/>
            <a:ext cx="8488164" cy="677333"/>
          </a:xfrm>
        </p:spPr>
        <p:txBody>
          <a:bodyPr/>
          <a:lstStyle/>
          <a:p>
            <a:r>
              <a:rPr lang="en-US" sz="3200" dirty="0">
                <a:latin typeface="Arial" panose="020B0604020202020204" pitchFamily="34" charset="0"/>
                <a:cs typeface="Arial" panose="020B0604020202020204" pitchFamily="34" charset="0"/>
              </a:rPr>
              <a:t>New Mexico Medicaid Portal Registration</a:t>
            </a:r>
          </a:p>
        </p:txBody>
      </p:sp>
      <p:sp>
        <p:nvSpPr>
          <p:cNvPr id="7" name="Text Placeholder 6"/>
          <p:cNvSpPr>
            <a:spLocks noGrp="1"/>
          </p:cNvSpPr>
          <p:nvPr>
            <p:ph type="body" sz="quarter" idx="13"/>
          </p:nvPr>
        </p:nvSpPr>
        <p:spPr>
          <a:xfrm>
            <a:off x="316832" y="1981200"/>
            <a:ext cx="8463996" cy="3524250"/>
          </a:xfrm>
        </p:spPr>
        <p:txBody>
          <a:bodyPr/>
          <a:lstStyle/>
          <a:p>
            <a:pPr marL="12700" marR="31111">
              <a:lnSpc>
                <a:spcPts val="2150"/>
              </a:lnSpc>
              <a:spcBef>
                <a:spcPts val="107"/>
              </a:spcBef>
            </a:pPr>
            <a:r>
              <a:rPr lang="en-US" sz="2000" dirty="0">
                <a:solidFill>
                  <a:schemeClr val="tx1"/>
                </a:solidFill>
                <a:latin typeface="Arial"/>
                <a:cs typeface="Arial"/>
              </a:rPr>
              <a:t>Once</a:t>
            </a:r>
            <a:r>
              <a:rPr lang="en-US" sz="2000" spc="-25" dirty="0">
                <a:solidFill>
                  <a:schemeClr val="tx1"/>
                </a:solidFill>
                <a:latin typeface="Arial"/>
                <a:cs typeface="Arial"/>
              </a:rPr>
              <a:t> </a:t>
            </a:r>
            <a:r>
              <a:rPr lang="en-US" sz="2000" spc="-9" dirty="0">
                <a:solidFill>
                  <a:schemeClr val="tx1"/>
                </a:solidFill>
                <a:latin typeface="Arial"/>
                <a:cs typeface="Arial"/>
              </a:rPr>
              <a:t>y</a:t>
            </a:r>
            <a:r>
              <a:rPr lang="en-US" sz="2000" dirty="0">
                <a:solidFill>
                  <a:schemeClr val="tx1"/>
                </a:solidFill>
                <a:latin typeface="Arial"/>
                <a:cs typeface="Arial"/>
              </a:rPr>
              <a:t>ou</a:t>
            </a:r>
            <a:r>
              <a:rPr lang="en-US" sz="2000" spc="-9" dirty="0">
                <a:solidFill>
                  <a:schemeClr val="tx1"/>
                </a:solidFill>
                <a:latin typeface="Arial"/>
                <a:cs typeface="Arial"/>
              </a:rPr>
              <a:t> </a:t>
            </a:r>
            <a:r>
              <a:rPr lang="en-US" sz="2000" dirty="0">
                <a:solidFill>
                  <a:schemeClr val="tx1"/>
                </a:solidFill>
                <a:latin typeface="Arial"/>
                <a:cs typeface="Arial"/>
              </a:rPr>
              <a:t>ha</a:t>
            </a:r>
            <a:r>
              <a:rPr lang="en-US" sz="2000" spc="-4" dirty="0">
                <a:solidFill>
                  <a:schemeClr val="tx1"/>
                </a:solidFill>
                <a:latin typeface="Arial"/>
                <a:cs typeface="Arial"/>
              </a:rPr>
              <a:t>v</a:t>
            </a:r>
            <a:r>
              <a:rPr lang="en-US" sz="2000" dirty="0">
                <a:solidFill>
                  <a:schemeClr val="tx1"/>
                </a:solidFill>
                <a:latin typeface="Arial"/>
                <a:cs typeface="Arial"/>
              </a:rPr>
              <a:t>e</a:t>
            </a:r>
            <a:r>
              <a:rPr lang="en-US" sz="2000" spc="-14" dirty="0">
                <a:solidFill>
                  <a:schemeClr val="tx1"/>
                </a:solidFill>
                <a:latin typeface="Arial"/>
                <a:cs typeface="Arial"/>
              </a:rPr>
              <a:t> </a:t>
            </a:r>
            <a:r>
              <a:rPr lang="en-US" sz="2000" dirty="0">
                <a:solidFill>
                  <a:schemeClr val="tx1"/>
                </a:solidFill>
                <a:latin typeface="Arial"/>
                <a:cs typeface="Arial"/>
              </a:rPr>
              <a:t>completed</a:t>
            </a:r>
            <a:r>
              <a:rPr lang="en-US" sz="2000" spc="-29" dirty="0">
                <a:solidFill>
                  <a:schemeClr val="tx1"/>
                </a:solidFill>
                <a:latin typeface="Arial"/>
                <a:cs typeface="Arial"/>
              </a:rPr>
              <a:t> </a:t>
            </a:r>
            <a:r>
              <a:rPr lang="en-US" sz="2000" dirty="0">
                <a:solidFill>
                  <a:schemeClr val="tx1"/>
                </a:solidFill>
                <a:latin typeface="Arial"/>
                <a:cs typeface="Arial"/>
              </a:rPr>
              <a:t>the</a:t>
            </a:r>
            <a:r>
              <a:rPr lang="en-US" sz="2000" spc="-19" dirty="0">
                <a:solidFill>
                  <a:schemeClr val="tx1"/>
                </a:solidFill>
                <a:latin typeface="Arial"/>
                <a:cs typeface="Arial"/>
              </a:rPr>
              <a:t> </a:t>
            </a:r>
            <a:r>
              <a:rPr lang="en-US" sz="2000" spc="-4" dirty="0">
                <a:solidFill>
                  <a:schemeClr val="tx1"/>
                </a:solidFill>
                <a:latin typeface="Arial"/>
                <a:cs typeface="Arial"/>
              </a:rPr>
              <a:t>P</a:t>
            </a:r>
            <a:r>
              <a:rPr lang="en-US" sz="2000" dirty="0">
                <a:solidFill>
                  <a:schemeClr val="tx1"/>
                </a:solidFill>
                <a:latin typeface="Arial"/>
                <a:cs typeface="Arial"/>
              </a:rPr>
              <a:t>E Determiner appli</a:t>
            </a:r>
            <a:r>
              <a:rPr lang="en-US" sz="2000" spc="9" dirty="0">
                <a:solidFill>
                  <a:schemeClr val="tx1"/>
                </a:solidFill>
                <a:latin typeface="Arial"/>
                <a:cs typeface="Arial"/>
              </a:rPr>
              <a:t>c</a:t>
            </a:r>
            <a:r>
              <a:rPr lang="en-US" sz="2000" dirty="0">
                <a:solidFill>
                  <a:schemeClr val="tx1"/>
                </a:solidFill>
                <a:latin typeface="Arial"/>
                <a:cs typeface="Arial"/>
              </a:rPr>
              <a:t>ation</a:t>
            </a:r>
            <a:r>
              <a:rPr lang="en-US" sz="2000" spc="-14" dirty="0">
                <a:solidFill>
                  <a:schemeClr val="tx1"/>
                </a:solidFill>
                <a:latin typeface="Arial"/>
                <a:cs typeface="Arial"/>
              </a:rPr>
              <a:t> </a:t>
            </a:r>
            <a:r>
              <a:rPr lang="en-US" sz="2000" dirty="0">
                <a:solidFill>
                  <a:schemeClr val="tx1"/>
                </a:solidFill>
                <a:latin typeface="Arial"/>
                <a:cs typeface="Arial"/>
              </a:rPr>
              <a:t>p</a:t>
            </a:r>
            <a:r>
              <a:rPr lang="en-US" sz="2000" spc="4" dirty="0">
                <a:solidFill>
                  <a:schemeClr val="tx1"/>
                </a:solidFill>
                <a:latin typeface="Arial"/>
                <a:cs typeface="Arial"/>
              </a:rPr>
              <a:t>r</a:t>
            </a:r>
            <a:r>
              <a:rPr lang="en-US" sz="2000" dirty="0">
                <a:solidFill>
                  <a:schemeClr val="tx1"/>
                </a:solidFill>
                <a:latin typeface="Arial"/>
                <a:cs typeface="Arial"/>
              </a:rPr>
              <a:t>o</a:t>
            </a:r>
            <a:r>
              <a:rPr lang="en-US" sz="2000" spc="4" dirty="0">
                <a:solidFill>
                  <a:schemeClr val="tx1"/>
                </a:solidFill>
                <a:latin typeface="Arial"/>
                <a:cs typeface="Arial"/>
              </a:rPr>
              <a:t>c</a:t>
            </a:r>
            <a:r>
              <a:rPr lang="en-US" sz="2000" dirty="0">
                <a:solidFill>
                  <a:schemeClr val="tx1"/>
                </a:solidFill>
                <a:latin typeface="Arial"/>
                <a:cs typeface="Arial"/>
              </a:rPr>
              <a:t>e</a:t>
            </a:r>
            <a:r>
              <a:rPr lang="en-US" sz="2000" spc="4" dirty="0">
                <a:solidFill>
                  <a:schemeClr val="tx1"/>
                </a:solidFill>
                <a:latin typeface="Arial"/>
                <a:cs typeface="Arial"/>
              </a:rPr>
              <a:t>s</a:t>
            </a:r>
            <a:r>
              <a:rPr lang="en-US" sz="2000" dirty="0">
                <a:solidFill>
                  <a:schemeClr val="tx1"/>
                </a:solidFill>
                <a:latin typeface="Arial"/>
                <a:cs typeface="Arial"/>
              </a:rPr>
              <a:t>s</a:t>
            </a:r>
            <a:r>
              <a:rPr lang="en-US" sz="2000" spc="-44" dirty="0">
                <a:solidFill>
                  <a:schemeClr val="tx1"/>
                </a:solidFill>
                <a:latin typeface="Arial"/>
                <a:cs typeface="Arial"/>
              </a:rPr>
              <a:t> </a:t>
            </a:r>
            <a:r>
              <a:rPr lang="en-US" sz="2000" dirty="0">
                <a:solidFill>
                  <a:schemeClr val="tx1"/>
                </a:solidFill>
                <a:latin typeface="Arial"/>
                <a:cs typeface="Arial"/>
              </a:rPr>
              <a:t>and</a:t>
            </a:r>
            <a:r>
              <a:rPr lang="en-US" sz="2000" spc="-9" dirty="0">
                <a:solidFill>
                  <a:schemeClr val="tx1"/>
                </a:solidFill>
                <a:latin typeface="Arial"/>
                <a:cs typeface="Arial"/>
              </a:rPr>
              <a:t> </a:t>
            </a:r>
            <a:r>
              <a:rPr lang="en-US" sz="2000" dirty="0">
                <a:solidFill>
                  <a:schemeClr val="tx1"/>
                </a:solidFill>
                <a:latin typeface="Arial"/>
                <a:cs typeface="Arial"/>
              </a:rPr>
              <a:t>r</a:t>
            </a:r>
            <a:r>
              <a:rPr lang="en-US" sz="2000" spc="4" dirty="0">
                <a:solidFill>
                  <a:schemeClr val="tx1"/>
                </a:solidFill>
                <a:latin typeface="Arial"/>
                <a:cs typeface="Arial"/>
              </a:rPr>
              <a:t>e</a:t>
            </a:r>
            <a:r>
              <a:rPr lang="en-US" sz="2000" dirty="0">
                <a:solidFill>
                  <a:schemeClr val="tx1"/>
                </a:solidFill>
                <a:latin typeface="Arial"/>
                <a:cs typeface="Arial"/>
              </a:rPr>
              <a:t>c</a:t>
            </a:r>
            <a:r>
              <a:rPr lang="en-US" sz="2000" spc="4" dirty="0">
                <a:solidFill>
                  <a:schemeClr val="tx1"/>
                </a:solidFill>
                <a:latin typeface="Arial"/>
                <a:cs typeface="Arial"/>
              </a:rPr>
              <a:t>e</a:t>
            </a:r>
            <a:r>
              <a:rPr lang="en-US" sz="2000" dirty="0">
                <a:solidFill>
                  <a:schemeClr val="tx1"/>
                </a:solidFill>
                <a:latin typeface="Arial"/>
                <a:cs typeface="Arial"/>
              </a:rPr>
              <a:t>i</a:t>
            </a:r>
            <a:r>
              <a:rPr lang="en-US" sz="2000" spc="-4" dirty="0">
                <a:solidFill>
                  <a:schemeClr val="tx1"/>
                </a:solidFill>
                <a:latin typeface="Arial"/>
                <a:cs typeface="Arial"/>
              </a:rPr>
              <a:t>v</a:t>
            </a:r>
            <a:r>
              <a:rPr lang="en-US" sz="2000" dirty="0">
                <a:solidFill>
                  <a:schemeClr val="tx1"/>
                </a:solidFill>
                <a:latin typeface="Arial"/>
                <a:cs typeface="Arial"/>
              </a:rPr>
              <a:t>ed</a:t>
            </a:r>
            <a:r>
              <a:rPr lang="en-US" sz="2000" spc="-24" dirty="0">
                <a:solidFill>
                  <a:schemeClr val="tx1"/>
                </a:solidFill>
                <a:latin typeface="Arial"/>
                <a:cs typeface="Arial"/>
              </a:rPr>
              <a:t> the w</a:t>
            </a:r>
            <a:r>
              <a:rPr lang="en-US" sz="2000" dirty="0">
                <a:solidFill>
                  <a:schemeClr val="tx1"/>
                </a:solidFill>
                <a:latin typeface="Arial"/>
                <a:cs typeface="Arial"/>
              </a:rPr>
              <a:t>elcome letter with your NM</a:t>
            </a:r>
            <a:r>
              <a:rPr lang="en-US" sz="2000" spc="-14" dirty="0">
                <a:solidFill>
                  <a:schemeClr val="tx1"/>
                </a:solidFill>
                <a:latin typeface="Arial"/>
                <a:cs typeface="Arial"/>
              </a:rPr>
              <a:t> </a:t>
            </a:r>
            <a:r>
              <a:rPr lang="en-US" sz="2000" dirty="0">
                <a:solidFill>
                  <a:schemeClr val="tx1"/>
                </a:solidFill>
                <a:latin typeface="Arial"/>
                <a:cs typeface="Arial"/>
              </a:rPr>
              <a:t>Medi</a:t>
            </a:r>
            <a:r>
              <a:rPr lang="en-US" sz="2000" spc="4" dirty="0">
                <a:solidFill>
                  <a:schemeClr val="tx1"/>
                </a:solidFill>
                <a:latin typeface="Arial"/>
                <a:cs typeface="Arial"/>
              </a:rPr>
              <a:t>c</a:t>
            </a:r>
            <a:r>
              <a:rPr lang="en-US" sz="2000" dirty="0">
                <a:solidFill>
                  <a:schemeClr val="tx1"/>
                </a:solidFill>
                <a:latin typeface="Arial"/>
                <a:cs typeface="Arial"/>
              </a:rPr>
              <a:t>aid PE Determiner numbe</a:t>
            </a:r>
            <a:r>
              <a:rPr lang="en-US" sz="2000" spc="9" dirty="0">
                <a:solidFill>
                  <a:schemeClr val="tx1"/>
                </a:solidFill>
                <a:latin typeface="Arial"/>
                <a:cs typeface="Arial"/>
              </a:rPr>
              <a:t>r</a:t>
            </a:r>
            <a:r>
              <a:rPr lang="en-US" sz="2000" dirty="0">
                <a:solidFill>
                  <a:schemeClr val="tx1"/>
                </a:solidFill>
                <a:latin typeface="Arial"/>
                <a:cs typeface="Arial"/>
              </a:rPr>
              <a:t>,</a:t>
            </a:r>
            <a:r>
              <a:rPr lang="en-US" sz="2000" spc="-44" dirty="0">
                <a:solidFill>
                  <a:schemeClr val="tx1"/>
                </a:solidFill>
                <a:latin typeface="Arial"/>
                <a:cs typeface="Arial"/>
              </a:rPr>
              <a:t> you </a:t>
            </a:r>
            <a:r>
              <a:rPr lang="en-US" sz="2000" dirty="0">
                <a:solidFill>
                  <a:schemeClr val="tx1"/>
                </a:solidFill>
                <a:latin typeface="Arial"/>
                <a:cs typeface="Arial"/>
              </a:rPr>
              <a:t>register as a user on</a:t>
            </a:r>
            <a:r>
              <a:rPr lang="en-US" sz="2000" spc="-9" dirty="0">
                <a:solidFill>
                  <a:schemeClr val="tx1"/>
                </a:solidFill>
                <a:latin typeface="Arial"/>
                <a:cs typeface="Arial"/>
              </a:rPr>
              <a:t> </a:t>
            </a:r>
            <a:r>
              <a:rPr lang="en-US" sz="2000" dirty="0">
                <a:solidFill>
                  <a:schemeClr val="tx1"/>
                </a:solidFill>
                <a:latin typeface="Arial"/>
                <a:cs typeface="Arial"/>
              </a:rPr>
              <a:t>the</a:t>
            </a:r>
            <a:r>
              <a:rPr lang="en-US" sz="2000" spc="-14" dirty="0">
                <a:solidFill>
                  <a:schemeClr val="tx1"/>
                </a:solidFill>
                <a:latin typeface="Arial"/>
                <a:cs typeface="Arial"/>
              </a:rPr>
              <a:t> </a:t>
            </a:r>
            <a:r>
              <a:rPr lang="en-US" sz="2000" dirty="0">
                <a:solidFill>
                  <a:schemeClr val="tx1"/>
                </a:solidFill>
                <a:latin typeface="Arial"/>
                <a:cs typeface="Arial"/>
              </a:rPr>
              <a:t>NM Medi</a:t>
            </a:r>
            <a:r>
              <a:rPr lang="en-US" sz="2000" spc="4" dirty="0">
                <a:solidFill>
                  <a:schemeClr val="tx1"/>
                </a:solidFill>
                <a:latin typeface="Arial"/>
                <a:cs typeface="Arial"/>
              </a:rPr>
              <a:t>c</a:t>
            </a:r>
            <a:r>
              <a:rPr lang="en-US" sz="2000" dirty="0">
                <a:solidFill>
                  <a:schemeClr val="tx1"/>
                </a:solidFill>
                <a:latin typeface="Arial"/>
                <a:cs typeface="Arial"/>
              </a:rPr>
              <a:t>aid</a:t>
            </a:r>
            <a:r>
              <a:rPr lang="en-US" sz="2000" spc="-9" dirty="0">
                <a:solidFill>
                  <a:schemeClr val="tx1"/>
                </a:solidFill>
                <a:latin typeface="Arial"/>
                <a:cs typeface="Arial"/>
              </a:rPr>
              <a:t> </a:t>
            </a:r>
            <a:r>
              <a:rPr lang="en-US" sz="2000" dirty="0">
                <a:solidFill>
                  <a:schemeClr val="tx1"/>
                </a:solidFill>
                <a:latin typeface="Arial"/>
                <a:cs typeface="Arial"/>
              </a:rPr>
              <a:t>Portal.</a:t>
            </a:r>
          </a:p>
          <a:p>
            <a:pPr marL="12700" marR="38176">
              <a:lnSpc>
                <a:spcPts val="2150"/>
              </a:lnSpc>
              <a:spcBef>
                <a:spcPts val="107"/>
              </a:spcBef>
            </a:pPr>
            <a:r>
              <a:rPr lang="en-US" sz="2000" dirty="0">
                <a:solidFill>
                  <a:schemeClr val="tx1"/>
                </a:solidFill>
                <a:latin typeface="Arial"/>
                <a:cs typeface="Arial"/>
              </a:rPr>
              <a:t>To register as a user on the NM Medicaid Portal, you</a:t>
            </a:r>
            <a:r>
              <a:rPr lang="en-US" sz="2000" spc="-14" dirty="0">
                <a:solidFill>
                  <a:schemeClr val="tx1"/>
                </a:solidFill>
                <a:latin typeface="Arial"/>
                <a:cs typeface="Arial"/>
              </a:rPr>
              <a:t> </a:t>
            </a:r>
            <a:r>
              <a:rPr lang="en-US" sz="2000" dirty="0">
                <a:solidFill>
                  <a:schemeClr val="tx1"/>
                </a:solidFill>
                <a:latin typeface="Arial"/>
                <a:cs typeface="Arial"/>
              </a:rPr>
              <a:t>will</a:t>
            </a:r>
            <a:r>
              <a:rPr lang="en-US" sz="2000" spc="24" dirty="0">
                <a:solidFill>
                  <a:schemeClr val="tx1"/>
                </a:solidFill>
                <a:latin typeface="Arial"/>
                <a:cs typeface="Arial"/>
              </a:rPr>
              <a:t> </a:t>
            </a:r>
            <a:r>
              <a:rPr lang="en-US" sz="2000" dirty="0">
                <a:solidFill>
                  <a:schemeClr val="tx1"/>
                </a:solidFill>
                <a:latin typeface="Arial"/>
                <a:cs typeface="Arial"/>
              </a:rPr>
              <a:t>need</a:t>
            </a:r>
            <a:r>
              <a:rPr lang="en-US" sz="2000" spc="-19" dirty="0">
                <a:solidFill>
                  <a:schemeClr val="tx1"/>
                </a:solidFill>
                <a:latin typeface="Arial"/>
                <a:cs typeface="Arial"/>
              </a:rPr>
              <a:t> </a:t>
            </a:r>
            <a:r>
              <a:rPr lang="en-US" sz="2000" dirty="0">
                <a:solidFill>
                  <a:schemeClr val="tx1"/>
                </a:solidFill>
                <a:latin typeface="Arial"/>
                <a:cs typeface="Arial"/>
              </a:rPr>
              <a:t>your</a:t>
            </a:r>
            <a:r>
              <a:rPr lang="en-US" sz="2000" spc="-9" dirty="0">
                <a:solidFill>
                  <a:schemeClr val="tx1"/>
                </a:solidFill>
                <a:latin typeface="Arial"/>
                <a:cs typeface="Arial"/>
              </a:rPr>
              <a:t> </a:t>
            </a:r>
            <a:r>
              <a:rPr lang="en-US" sz="2000" dirty="0">
                <a:solidFill>
                  <a:schemeClr val="tx1"/>
                </a:solidFill>
                <a:latin typeface="Arial"/>
                <a:cs typeface="Arial"/>
              </a:rPr>
              <a:t>P</a:t>
            </a:r>
            <a:r>
              <a:rPr lang="en-US" sz="2000" spc="-9" dirty="0">
                <a:solidFill>
                  <a:schemeClr val="tx1"/>
                </a:solidFill>
                <a:latin typeface="Arial"/>
                <a:cs typeface="Arial"/>
              </a:rPr>
              <a:t>E</a:t>
            </a:r>
            <a:r>
              <a:rPr lang="en-US" sz="2000" dirty="0">
                <a:solidFill>
                  <a:schemeClr val="tx1"/>
                </a:solidFill>
                <a:latin typeface="Arial"/>
                <a:cs typeface="Arial"/>
              </a:rPr>
              <a:t>D</a:t>
            </a:r>
            <a:r>
              <a:rPr lang="en-US" sz="2000" spc="14" dirty="0">
                <a:solidFill>
                  <a:schemeClr val="tx1"/>
                </a:solidFill>
                <a:latin typeface="Arial"/>
                <a:cs typeface="Arial"/>
              </a:rPr>
              <a:t> </a:t>
            </a:r>
            <a:r>
              <a:rPr lang="en-US" sz="2000" dirty="0">
                <a:solidFill>
                  <a:schemeClr val="tx1"/>
                </a:solidFill>
                <a:latin typeface="Arial"/>
                <a:cs typeface="Arial"/>
              </a:rPr>
              <a:t>numbe</a:t>
            </a:r>
            <a:r>
              <a:rPr lang="en-US" sz="2000" spc="9" dirty="0">
                <a:solidFill>
                  <a:schemeClr val="tx1"/>
                </a:solidFill>
                <a:latin typeface="Arial"/>
                <a:cs typeface="Arial"/>
              </a:rPr>
              <a:t>r</a:t>
            </a:r>
            <a:r>
              <a:rPr lang="en-US" sz="2000" spc="-34" dirty="0">
                <a:solidFill>
                  <a:schemeClr val="tx1"/>
                </a:solidFill>
                <a:latin typeface="Arial"/>
                <a:cs typeface="Arial"/>
              </a:rPr>
              <a:t>. You may then go on-line to access the </a:t>
            </a:r>
            <a:r>
              <a:rPr lang="en-US" sz="2000" dirty="0">
                <a:solidFill>
                  <a:schemeClr val="tx1"/>
                </a:solidFill>
                <a:latin typeface="Arial"/>
                <a:cs typeface="Arial"/>
              </a:rPr>
              <a:t>New Mexico Medicaid Web Portal Provider Registration page.</a:t>
            </a:r>
          </a:p>
          <a:p>
            <a:pPr marL="12700" marR="31111">
              <a:lnSpc>
                <a:spcPts val="2150"/>
              </a:lnSpc>
              <a:spcBef>
                <a:spcPts val="107"/>
              </a:spcBef>
            </a:pPr>
            <a:endParaRPr lang="en-US" dirty="0">
              <a:latin typeface="Arial"/>
              <a:cs typeface="Aria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371845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0" y="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p:cNvSpPr txBox="1"/>
          <p:nvPr/>
        </p:nvSpPr>
        <p:spPr>
          <a:xfrm>
            <a:off x="304800" y="1219775"/>
            <a:ext cx="8458199"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Portal  Provider Registration</a:t>
            </a:r>
            <a:endParaRPr lang="en-US" sz="3200" strike="sngStrike" dirty="0">
              <a:latin typeface="Arial" panose="020B0604020202020204" pitchFamily="34" charset="0"/>
              <a:cs typeface="Arial" panose="020B0604020202020204" pitchFamily="34" charset="0"/>
            </a:endParaRPr>
          </a:p>
        </p:txBody>
      </p:sp>
      <p:sp>
        <p:nvSpPr>
          <p:cNvPr id="31" name="object 5"/>
          <p:cNvSpPr/>
          <p:nvPr/>
        </p:nvSpPr>
        <p:spPr>
          <a:xfrm>
            <a:off x="655806" y="2635567"/>
            <a:ext cx="5181600" cy="3810000"/>
          </a:xfrm>
          <a:prstGeom prst="rect">
            <a:avLst/>
          </a:prstGeom>
          <a:blipFill>
            <a:blip r:embed="rId3" cstate="print"/>
            <a:stretch>
              <a:fillRect/>
            </a:stretch>
          </a:blipFill>
          <a:ln>
            <a:solidFill>
              <a:schemeClr val="tx1"/>
            </a:solidFill>
          </a:ln>
        </p:spPr>
        <p:txBody>
          <a:bodyPr wrap="square" lIns="0" tIns="0" rIns="0" bIns="0" rtlCol="0">
            <a:noAutofit/>
          </a:bodyPr>
          <a:lstStyle/>
          <a:p>
            <a:endParaRPr dirty="0"/>
          </a:p>
        </p:txBody>
      </p:sp>
      <p:sp>
        <p:nvSpPr>
          <p:cNvPr id="33" name="object 6"/>
          <p:cNvSpPr/>
          <p:nvPr/>
        </p:nvSpPr>
        <p:spPr>
          <a:xfrm flipH="1">
            <a:off x="3505200" y="3883707"/>
            <a:ext cx="1309175" cy="1163712"/>
          </a:xfrm>
          <a:custGeom>
            <a:avLst/>
            <a:gdLst/>
            <a:ahLst/>
            <a:cxnLst/>
            <a:rect l="l" t="t" r="r" b="b"/>
            <a:pathLst>
              <a:path w="2286000" h="1905000">
                <a:moveTo>
                  <a:pt x="0" y="952500"/>
                </a:moveTo>
                <a:lnTo>
                  <a:pt x="3788" y="874382"/>
                </a:lnTo>
                <a:lnTo>
                  <a:pt x="14958" y="798003"/>
                </a:lnTo>
                <a:lnTo>
                  <a:pt x="33215" y="723608"/>
                </a:lnTo>
                <a:lnTo>
                  <a:pt x="58265" y="651442"/>
                </a:lnTo>
                <a:lnTo>
                  <a:pt x="89814" y="581751"/>
                </a:lnTo>
                <a:lnTo>
                  <a:pt x="127569" y="514779"/>
                </a:lnTo>
                <a:lnTo>
                  <a:pt x="171234" y="450771"/>
                </a:lnTo>
                <a:lnTo>
                  <a:pt x="220516" y="389973"/>
                </a:lnTo>
                <a:lnTo>
                  <a:pt x="275121" y="332630"/>
                </a:lnTo>
                <a:lnTo>
                  <a:pt x="334756" y="278987"/>
                </a:lnTo>
                <a:lnTo>
                  <a:pt x="399125" y="229289"/>
                </a:lnTo>
                <a:lnTo>
                  <a:pt x="467935" y="183782"/>
                </a:lnTo>
                <a:lnTo>
                  <a:pt x="540891" y="142710"/>
                </a:lnTo>
                <a:lnTo>
                  <a:pt x="617701" y="106319"/>
                </a:lnTo>
                <a:lnTo>
                  <a:pt x="698069" y="74854"/>
                </a:lnTo>
                <a:lnTo>
                  <a:pt x="781702" y="48560"/>
                </a:lnTo>
                <a:lnTo>
                  <a:pt x="868305" y="27683"/>
                </a:lnTo>
                <a:lnTo>
                  <a:pt x="957585" y="12467"/>
                </a:lnTo>
                <a:lnTo>
                  <a:pt x="1049248" y="3157"/>
                </a:lnTo>
                <a:lnTo>
                  <a:pt x="1143000" y="0"/>
                </a:lnTo>
                <a:lnTo>
                  <a:pt x="1236751" y="3157"/>
                </a:lnTo>
                <a:lnTo>
                  <a:pt x="1328414" y="12467"/>
                </a:lnTo>
                <a:lnTo>
                  <a:pt x="1417694" y="27683"/>
                </a:lnTo>
                <a:lnTo>
                  <a:pt x="1504297" y="48560"/>
                </a:lnTo>
                <a:lnTo>
                  <a:pt x="1587930" y="74854"/>
                </a:lnTo>
                <a:lnTo>
                  <a:pt x="1668298" y="106319"/>
                </a:lnTo>
                <a:lnTo>
                  <a:pt x="1745108" y="142710"/>
                </a:lnTo>
                <a:lnTo>
                  <a:pt x="1818064" y="183782"/>
                </a:lnTo>
                <a:lnTo>
                  <a:pt x="1886874" y="229289"/>
                </a:lnTo>
                <a:lnTo>
                  <a:pt x="1951243" y="278987"/>
                </a:lnTo>
                <a:lnTo>
                  <a:pt x="2010878" y="332630"/>
                </a:lnTo>
                <a:lnTo>
                  <a:pt x="2065483" y="389973"/>
                </a:lnTo>
                <a:lnTo>
                  <a:pt x="2114765" y="450771"/>
                </a:lnTo>
                <a:lnTo>
                  <a:pt x="2158430" y="514779"/>
                </a:lnTo>
                <a:lnTo>
                  <a:pt x="2196185" y="581751"/>
                </a:lnTo>
                <a:lnTo>
                  <a:pt x="2227734" y="651442"/>
                </a:lnTo>
                <a:lnTo>
                  <a:pt x="2252784" y="723608"/>
                </a:lnTo>
                <a:lnTo>
                  <a:pt x="2271041" y="798003"/>
                </a:lnTo>
                <a:lnTo>
                  <a:pt x="2282211" y="874382"/>
                </a:lnTo>
                <a:lnTo>
                  <a:pt x="2286000" y="952500"/>
                </a:lnTo>
                <a:lnTo>
                  <a:pt x="2282211" y="1030617"/>
                </a:lnTo>
                <a:lnTo>
                  <a:pt x="2271041" y="1106996"/>
                </a:lnTo>
                <a:lnTo>
                  <a:pt x="2252784" y="1181391"/>
                </a:lnTo>
                <a:lnTo>
                  <a:pt x="2227734" y="1253557"/>
                </a:lnTo>
                <a:lnTo>
                  <a:pt x="2196185" y="1323248"/>
                </a:lnTo>
                <a:lnTo>
                  <a:pt x="2158430" y="1390220"/>
                </a:lnTo>
                <a:lnTo>
                  <a:pt x="2114765" y="1454228"/>
                </a:lnTo>
                <a:lnTo>
                  <a:pt x="2065483" y="1515026"/>
                </a:lnTo>
                <a:lnTo>
                  <a:pt x="2010878" y="1572369"/>
                </a:lnTo>
                <a:lnTo>
                  <a:pt x="1951243" y="1626012"/>
                </a:lnTo>
                <a:lnTo>
                  <a:pt x="1886874" y="1675710"/>
                </a:lnTo>
                <a:lnTo>
                  <a:pt x="1818064" y="1721217"/>
                </a:lnTo>
                <a:lnTo>
                  <a:pt x="1745108" y="1762289"/>
                </a:lnTo>
                <a:lnTo>
                  <a:pt x="1668298" y="1798680"/>
                </a:lnTo>
                <a:lnTo>
                  <a:pt x="1587930" y="1830145"/>
                </a:lnTo>
                <a:lnTo>
                  <a:pt x="1504297" y="1856439"/>
                </a:lnTo>
                <a:lnTo>
                  <a:pt x="1417694" y="1877316"/>
                </a:lnTo>
                <a:lnTo>
                  <a:pt x="1328414" y="1892532"/>
                </a:lnTo>
                <a:lnTo>
                  <a:pt x="1236751" y="1901842"/>
                </a:lnTo>
                <a:lnTo>
                  <a:pt x="1143000" y="1905000"/>
                </a:lnTo>
                <a:lnTo>
                  <a:pt x="1049248" y="1901842"/>
                </a:lnTo>
                <a:lnTo>
                  <a:pt x="957585" y="1892532"/>
                </a:lnTo>
                <a:lnTo>
                  <a:pt x="868305" y="1877316"/>
                </a:lnTo>
                <a:lnTo>
                  <a:pt x="781702" y="1856439"/>
                </a:lnTo>
                <a:lnTo>
                  <a:pt x="698069" y="1830145"/>
                </a:lnTo>
                <a:lnTo>
                  <a:pt x="617701" y="1798680"/>
                </a:lnTo>
                <a:lnTo>
                  <a:pt x="540891" y="1762289"/>
                </a:lnTo>
                <a:lnTo>
                  <a:pt x="467935" y="1721217"/>
                </a:lnTo>
                <a:lnTo>
                  <a:pt x="399125" y="1675710"/>
                </a:lnTo>
                <a:lnTo>
                  <a:pt x="334756" y="1626012"/>
                </a:lnTo>
                <a:lnTo>
                  <a:pt x="275121" y="1572369"/>
                </a:lnTo>
                <a:lnTo>
                  <a:pt x="220516" y="1515026"/>
                </a:lnTo>
                <a:lnTo>
                  <a:pt x="171234" y="1454228"/>
                </a:lnTo>
                <a:lnTo>
                  <a:pt x="127569" y="1390220"/>
                </a:lnTo>
                <a:lnTo>
                  <a:pt x="89814" y="1323248"/>
                </a:lnTo>
                <a:lnTo>
                  <a:pt x="58265" y="1253557"/>
                </a:lnTo>
                <a:lnTo>
                  <a:pt x="33215" y="1181391"/>
                </a:lnTo>
                <a:lnTo>
                  <a:pt x="14958" y="1106996"/>
                </a:lnTo>
                <a:lnTo>
                  <a:pt x="3788" y="1030617"/>
                </a:lnTo>
                <a:lnTo>
                  <a:pt x="0" y="952500"/>
                </a:lnTo>
                <a:close/>
              </a:path>
            </a:pathLst>
          </a:custGeom>
          <a:ln w="25400">
            <a:solidFill>
              <a:srgbClr val="C00000"/>
            </a:solidFill>
          </a:ln>
        </p:spPr>
        <p:txBody>
          <a:bodyPr wrap="square" lIns="0" tIns="0" rIns="0" bIns="0" rtlCol="0">
            <a:noAutofit/>
          </a:bodyPr>
          <a:lstStyle/>
          <a:p>
            <a:endParaRPr dirty="0"/>
          </a:p>
        </p:txBody>
      </p:sp>
      <p:sp>
        <p:nvSpPr>
          <p:cNvPr id="35" name="object 4"/>
          <p:cNvSpPr txBox="1"/>
          <p:nvPr/>
        </p:nvSpPr>
        <p:spPr>
          <a:xfrm>
            <a:off x="1447798" y="2261107"/>
            <a:ext cx="6553201" cy="253493"/>
          </a:xfrm>
          <a:prstGeom prst="rect">
            <a:avLst/>
          </a:prstGeom>
        </p:spPr>
        <p:txBody>
          <a:bodyPr wrap="square" lIns="0" tIns="0" rIns="0" bIns="0" rtlCol="0">
            <a:noAutofit/>
          </a:bodyPr>
          <a:lstStyle/>
          <a:p>
            <a:pPr marL="12700" algn="ctr">
              <a:lnSpc>
                <a:spcPts val="1535"/>
              </a:lnSpc>
              <a:spcBef>
                <a:spcPts val="76"/>
              </a:spcBef>
            </a:pPr>
            <a:r>
              <a:rPr lang="en-US" sz="2000" dirty="0">
                <a:latin typeface="Arial"/>
                <a:cs typeface="Arial"/>
                <a:hlinkClick r:id="rId4"/>
              </a:rPr>
              <a:t>https://nmmedicaid.portal.conduent.com/static/index.htm</a:t>
            </a:r>
            <a:endParaRPr lang="en-US" sz="2000" dirty="0">
              <a:latin typeface="Arial"/>
              <a:cs typeface="Arial"/>
            </a:endParaRPr>
          </a:p>
          <a:p>
            <a:pPr marL="12700" algn="ctr">
              <a:lnSpc>
                <a:spcPts val="1535"/>
              </a:lnSpc>
              <a:spcBef>
                <a:spcPts val="76"/>
              </a:spcBef>
            </a:pPr>
            <a:endParaRPr sz="2000" dirty="0">
              <a:latin typeface="Arial"/>
              <a:cs typeface="Arial"/>
            </a:endParaRPr>
          </a:p>
        </p:txBody>
      </p:sp>
      <p:sp>
        <p:nvSpPr>
          <p:cNvPr id="36" name="Footer Placeholder 3"/>
          <p:cNvSpPr txBox="1">
            <a:spLocks/>
          </p:cNvSpPr>
          <p:nvPr/>
        </p:nvSpPr>
        <p:spPr>
          <a:xfrm>
            <a:off x="1295399" y="6445567"/>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cxnSp>
        <p:nvCxnSpPr>
          <p:cNvPr id="3" name="Straight Arrow Connector 2"/>
          <p:cNvCxnSpPr/>
          <p:nvPr/>
        </p:nvCxnSpPr>
        <p:spPr>
          <a:xfrm flipH="1">
            <a:off x="4353952" y="3779763"/>
            <a:ext cx="1600199" cy="685800"/>
          </a:xfrm>
          <a:prstGeom prst="straightConnector1">
            <a:avLst/>
          </a:prstGeom>
          <a:ln w="349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944626" y="3476332"/>
            <a:ext cx="2667000" cy="646331"/>
          </a:xfrm>
          <a:prstGeom prst="rect">
            <a:avLst/>
          </a:prstGeom>
          <a:noFill/>
          <a:ln w="19050">
            <a:solidFill>
              <a:srgbClr val="C00000"/>
            </a:solidFill>
          </a:ln>
        </p:spPr>
        <p:txBody>
          <a:bodyPr wrap="square" rtlCol="0">
            <a:spAutoFit/>
          </a:bodyPr>
          <a:lstStyle/>
          <a:p>
            <a:r>
              <a:rPr lang="en-US" dirty="0">
                <a:latin typeface="Arial" panose="020B0604020202020204" pitchFamily="34" charset="0"/>
                <a:cs typeface="Arial" panose="020B0604020202020204" pitchFamily="34" charset="0"/>
              </a:rPr>
              <a:t>On the Portal’s home page, click “Log in to:” </a:t>
            </a:r>
          </a:p>
        </p:txBody>
      </p:sp>
    </p:spTree>
    <p:extLst>
      <p:ext uri="{BB962C8B-B14F-4D97-AF65-F5344CB8AC3E}">
        <p14:creationId xmlns:p14="http://schemas.microsoft.com/office/powerpoint/2010/main" val="418100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Arrow Connector 11"/>
          <p:cNvCxnSpPr/>
          <p:nvPr/>
        </p:nvCxnSpPr>
        <p:spPr>
          <a:xfrm>
            <a:off x="8359775" y="308277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381000" y="1251466"/>
            <a:ext cx="83820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How to Register</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2079347"/>
            <a:ext cx="5705475" cy="393092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object 6"/>
          <p:cNvSpPr/>
          <p:nvPr/>
        </p:nvSpPr>
        <p:spPr>
          <a:xfrm>
            <a:off x="4198254" y="4724400"/>
            <a:ext cx="2281989" cy="228600"/>
          </a:xfrm>
          <a:custGeom>
            <a:avLst/>
            <a:gdLst/>
            <a:ahLst/>
            <a:cxnLst/>
            <a:rect l="l" t="t" r="r" b="b"/>
            <a:pathLst>
              <a:path w="2286000" h="1905000">
                <a:moveTo>
                  <a:pt x="0" y="952500"/>
                </a:moveTo>
                <a:lnTo>
                  <a:pt x="3788" y="874382"/>
                </a:lnTo>
                <a:lnTo>
                  <a:pt x="14958" y="798003"/>
                </a:lnTo>
                <a:lnTo>
                  <a:pt x="33215" y="723608"/>
                </a:lnTo>
                <a:lnTo>
                  <a:pt x="58265" y="651442"/>
                </a:lnTo>
                <a:lnTo>
                  <a:pt x="89814" y="581751"/>
                </a:lnTo>
                <a:lnTo>
                  <a:pt x="127569" y="514779"/>
                </a:lnTo>
                <a:lnTo>
                  <a:pt x="171234" y="450771"/>
                </a:lnTo>
                <a:lnTo>
                  <a:pt x="220516" y="389973"/>
                </a:lnTo>
                <a:lnTo>
                  <a:pt x="275121" y="332630"/>
                </a:lnTo>
                <a:lnTo>
                  <a:pt x="334756" y="278987"/>
                </a:lnTo>
                <a:lnTo>
                  <a:pt x="399125" y="229289"/>
                </a:lnTo>
                <a:lnTo>
                  <a:pt x="467935" y="183782"/>
                </a:lnTo>
                <a:lnTo>
                  <a:pt x="540891" y="142710"/>
                </a:lnTo>
                <a:lnTo>
                  <a:pt x="617701" y="106319"/>
                </a:lnTo>
                <a:lnTo>
                  <a:pt x="698069" y="74854"/>
                </a:lnTo>
                <a:lnTo>
                  <a:pt x="781702" y="48560"/>
                </a:lnTo>
                <a:lnTo>
                  <a:pt x="868305" y="27683"/>
                </a:lnTo>
                <a:lnTo>
                  <a:pt x="957585" y="12467"/>
                </a:lnTo>
                <a:lnTo>
                  <a:pt x="1049248" y="3157"/>
                </a:lnTo>
                <a:lnTo>
                  <a:pt x="1143000" y="0"/>
                </a:lnTo>
                <a:lnTo>
                  <a:pt x="1236751" y="3157"/>
                </a:lnTo>
                <a:lnTo>
                  <a:pt x="1328414" y="12467"/>
                </a:lnTo>
                <a:lnTo>
                  <a:pt x="1417694" y="27683"/>
                </a:lnTo>
                <a:lnTo>
                  <a:pt x="1504297" y="48560"/>
                </a:lnTo>
                <a:lnTo>
                  <a:pt x="1587930" y="74854"/>
                </a:lnTo>
                <a:lnTo>
                  <a:pt x="1668298" y="106319"/>
                </a:lnTo>
                <a:lnTo>
                  <a:pt x="1745108" y="142710"/>
                </a:lnTo>
                <a:lnTo>
                  <a:pt x="1818064" y="183782"/>
                </a:lnTo>
                <a:lnTo>
                  <a:pt x="1886874" y="229289"/>
                </a:lnTo>
                <a:lnTo>
                  <a:pt x="1951243" y="278987"/>
                </a:lnTo>
                <a:lnTo>
                  <a:pt x="2010878" y="332630"/>
                </a:lnTo>
                <a:lnTo>
                  <a:pt x="2065483" y="389973"/>
                </a:lnTo>
                <a:lnTo>
                  <a:pt x="2114765" y="450771"/>
                </a:lnTo>
                <a:lnTo>
                  <a:pt x="2158430" y="514779"/>
                </a:lnTo>
                <a:lnTo>
                  <a:pt x="2196185" y="581751"/>
                </a:lnTo>
                <a:lnTo>
                  <a:pt x="2227734" y="651442"/>
                </a:lnTo>
                <a:lnTo>
                  <a:pt x="2252784" y="723608"/>
                </a:lnTo>
                <a:lnTo>
                  <a:pt x="2271041" y="798003"/>
                </a:lnTo>
                <a:lnTo>
                  <a:pt x="2282211" y="874382"/>
                </a:lnTo>
                <a:lnTo>
                  <a:pt x="2286000" y="952500"/>
                </a:lnTo>
                <a:lnTo>
                  <a:pt x="2282211" y="1030617"/>
                </a:lnTo>
                <a:lnTo>
                  <a:pt x="2271041" y="1106996"/>
                </a:lnTo>
                <a:lnTo>
                  <a:pt x="2252784" y="1181391"/>
                </a:lnTo>
                <a:lnTo>
                  <a:pt x="2227734" y="1253557"/>
                </a:lnTo>
                <a:lnTo>
                  <a:pt x="2196185" y="1323248"/>
                </a:lnTo>
                <a:lnTo>
                  <a:pt x="2158430" y="1390220"/>
                </a:lnTo>
                <a:lnTo>
                  <a:pt x="2114765" y="1454228"/>
                </a:lnTo>
                <a:lnTo>
                  <a:pt x="2065483" y="1515026"/>
                </a:lnTo>
                <a:lnTo>
                  <a:pt x="2010878" y="1572369"/>
                </a:lnTo>
                <a:lnTo>
                  <a:pt x="1951243" y="1626012"/>
                </a:lnTo>
                <a:lnTo>
                  <a:pt x="1886874" y="1675710"/>
                </a:lnTo>
                <a:lnTo>
                  <a:pt x="1818064" y="1721217"/>
                </a:lnTo>
                <a:lnTo>
                  <a:pt x="1745108" y="1762289"/>
                </a:lnTo>
                <a:lnTo>
                  <a:pt x="1668298" y="1798680"/>
                </a:lnTo>
                <a:lnTo>
                  <a:pt x="1587930" y="1830145"/>
                </a:lnTo>
                <a:lnTo>
                  <a:pt x="1504297" y="1856439"/>
                </a:lnTo>
                <a:lnTo>
                  <a:pt x="1417694" y="1877316"/>
                </a:lnTo>
                <a:lnTo>
                  <a:pt x="1328414" y="1892532"/>
                </a:lnTo>
                <a:lnTo>
                  <a:pt x="1236751" y="1901842"/>
                </a:lnTo>
                <a:lnTo>
                  <a:pt x="1143000" y="1905000"/>
                </a:lnTo>
                <a:lnTo>
                  <a:pt x="1049248" y="1901842"/>
                </a:lnTo>
                <a:lnTo>
                  <a:pt x="957585" y="1892532"/>
                </a:lnTo>
                <a:lnTo>
                  <a:pt x="868305" y="1877316"/>
                </a:lnTo>
                <a:lnTo>
                  <a:pt x="781702" y="1856439"/>
                </a:lnTo>
                <a:lnTo>
                  <a:pt x="698069" y="1830145"/>
                </a:lnTo>
                <a:lnTo>
                  <a:pt x="617701" y="1798680"/>
                </a:lnTo>
                <a:lnTo>
                  <a:pt x="540891" y="1762289"/>
                </a:lnTo>
                <a:lnTo>
                  <a:pt x="467935" y="1721217"/>
                </a:lnTo>
                <a:lnTo>
                  <a:pt x="399125" y="1675710"/>
                </a:lnTo>
                <a:lnTo>
                  <a:pt x="334756" y="1626012"/>
                </a:lnTo>
                <a:lnTo>
                  <a:pt x="275121" y="1572369"/>
                </a:lnTo>
                <a:lnTo>
                  <a:pt x="220516" y="1515026"/>
                </a:lnTo>
                <a:lnTo>
                  <a:pt x="171234" y="1454228"/>
                </a:lnTo>
                <a:lnTo>
                  <a:pt x="127569" y="1390220"/>
                </a:lnTo>
                <a:lnTo>
                  <a:pt x="89814" y="1323248"/>
                </a:lnTo>
                <a:lnTo>
                  <a:pt x="58265" y="1253557"/>
                </a:lnTo>
                <a:lnTo>
                  <a:pt x="33215" y="1181391"/>
                </a:lnTo>
                <a:lnTo>
                  <a:pt x="14958" y="1106996"/>
                </a:lnTo>
                <a:lnTo>
                  <a:pt x="3788" y="1030617"/>
                </a:lnTo>
                <a:lnTo>
                  <a:pt x="0" y="952500"/>
                </a:lnTo>
                <a:close/>
              </a:path>
            </a:pathLst>
          </a:custGeom>
          <a:ln w="25400">
            <a:solidFill>
              <a:srgbClr val="C00000"/>
            </a:solidFill>
          </a:ln>
        </p:spPr>
        <p:txBody>
          <a:bodyPr wrap="square" lIns="0" tIns="0" rIns="0" bIns="0" rtlCol="0">
            <a:noAutofit/>
          </a:bodyPr>
          <a:lstStyle/>
          <a:p>
            <a:endParaRPr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17930"/>
            <a:ext cx="25717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Footer Placeholder 3"/>
          <p:cNvSpPr txBox="1">
            <a:spLocks/>
          </p:cNvSpPr>
          <p:nvPr/>
        </p:nvSpPr>
        <p:spPr>
          <a:xfrm>
            <a:off x="1295398"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cxnSp>
        <p:nvCxnSpPr>
          <p:cNvPr id="4" name="Straight Arrow Connector 3"/>
          <p:cNvCxnSpPr>
            <a:stCxn id="5" idx="1"/>
          </p:cNvCxnSpPr>
          <p:nvPr/>
        </p:nvCxnSpPr>
        <p:spPr>
          <a:xfrm flipH="1">
            <a:off x="5898218" y="4262735"/>
            <a:ext cx="807382" cy="57596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705600" y="3801070"/>
            <a:ext cx="1885950" cy="923330"/>
          </a:xfrm>
          <a:prstGeom prst="rect">
            <a:avLst/>
          </a:prstGeom>
          <a:noFill/>
          <a:ln w="19050">
            <a:solidFill>
              <a:srgbClr val="C00000"/>
            </a:solidFill>
          </a:ln>
        </p:spPr>
        <p:txBody>
          <a:bodyPr wrap="square" rtlCol="0">
            <a:spAutoFit/>
          </a:bodyPr>
          <a:lstStyle/>
          <a:p>
            <a:r>
              <a:rPr lang="en-US" dirty="0">
                <a:latin typeface="Arial" panose="020B0604020202020204" pitchFamily="34" charset="0"/>
                <a:cs typeface="Arial" panose="020B0604020202020204" pitchFamily="34" charset="0"/>
              </a:rPr>
              <a:t>Click “I’m a new user (Web Registration)”</a:t>
            </a:r>
          </a:p>
        </p:txBody>
      </p:sp>
    </p:spTree>
    <p:extLst>
      <p:ext uri="{BB962C8B-B14F-4D97-AF65-F5344CB8AC3E}">
        <p14:creationId xmlns:p14="http://schemas.microsoft.com/office/powerpoint/2010/main" val="43021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04560"/>
            <a:ext cx="8458200" cy="584775"/>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How to Register </a:t>
            </a:r>
            <a:r>
              <a:rPr lang="en-US" sz="3200" i="1" dirty="0">
                <a:latin typeface="Arial" panose="020B0604020202020204" pitchFamily="34" charset="0"/>
                <a:cs typeface="Arial" panose="020B0604020202020204" pitchFamily="34" charset="0"/>
              </a:rPr>
              <a:t>Continued</a:t>
            </a:r>
          </a:p>
        </p:txBody>
      </p:sp>
      <p:sp>
        <p:nvSpPr>
          <p:cNvPr id="20" name="Footer Placeholder 3"/>
          <p:cNvSpPr txBox="1">
            <a:spLocks/>
          </p:cNvSpPr>
          <p:nvPr/>
        </p:nvSpPr>
        <p:spPr>
          <a:xfrm>
            <a:off x="1295399" y="647668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4000"/>
                    </a14:imgEffect>
                  </a14:imgLayer>
                </a14:imgProps>
              </a:ext>
              <a:ext uri="{28A0092B-C50C-407E-A947-70E740481C1C}">
                <a14:useLocalDpi xmlns:a14="http://schemas.microsoft.com/office/drawing/2010/main" val="0"/>
              </a:ext>
            </a:extLst>
          </a:blip>
          <a:srcRect/>
          <a:stretch>
            <a:fillRect/>
          </a:stretch>
        </p:blipFill>
        <p:spPr bwMode="auto">
          <a:xfrm>
            <a:off x="841941" y="1855604"/>
            <a:ext cx="7877517" cy="4486185"/>
          </a:xfrm>
          <a:prstGeom prst="rect">
            <a:avLst/>
          </a:prstGeom>
          <a:noFill/>
          <a:ln w="9525">
            <a:solidFill>
              <a:schemeClr val="tx1"/>
            </a:solidFill>
            <a:miter lim="800000"/>
            <a:headEnd/>
            <a:tailEnd/>
          </a:ln>
          <a:effectLst>
            <a:outerShdw blurRad="50800" dist="50800" dir="5400000" algn="ctr" rotWithShape="0">
              <a:srgbClr val="000000">
                <a:alpha val="0"/>
              </a:srgbClr>
            </a:outerShdw>
          </a:effectLst>
          <a:extLst>
            <a:ext uri="{909E8E84-426E-40DD-AFC4-6F175D3DCCD1}">
              <a14:hiddenFill xmlns:a14="http://schemas.microsoft.com/office/drawing/2010/main">
                <a:solidFill>
                  <a:schemeClr val="accent1"/>
                </a:solidFill>
              </a14:hiddenFill>
            </a:ext>
          </a:extLst>
        </p:spPr>
      </p:pic>
      <p:sp>
        <p:nvSpPr>
          <p:cNvPr id="13" name="object 18"/>
          <p:cNvSpPr/>
          <p:nvPr/>
        </p:nvSpPr>
        <p:spPr>
          <a:xfrm>
            <a:off x="5181600" y="4490136"/>
            <a:ext cx="3249676" cy="990600"/>
          </a:xfrm>
          <a:custGeom>
            <a:avLst/>
            <a:gdLst/>
            <a:ahLst/>
            <a:cxnLst/>
            <a:rect l="l" t="t" r="r" b="b"/>
            <a:pathLst>
              <a:path w="3249676" h="990600">
                <a:moveTo>
                  <a:pt x="3249676" y="742950"/>
                </a:moveTo>
                <a:lnTo>
                  <a:pt x="495300" y="742950"/>
                </a:lnTo>
                <a:lnTo>
                  <a:pt x="495300" y="990600"/>
                </a:lnTo>
                <a:lnTo>
                  <a:pt x="0" y="495300"/>
                </a:lnTo>
                <a:lnTo>
                  <a:pt x="495300" y="0"/>
                </a:lnTo>
                <a:lnTo>
                  <a:pt x="495300" y="247650"/>
                </a:lnTo>
                <a:lnTo>
                  <a:pt x="3249676" y="247650"/>
                </a:lnTo>
                <a:lnTo>
                  <a:pt x="3249676" y="742950"/>
                </a:lnTo>
                <a:close/>
              </a:path>
            </a:pathLst>
          </a:custGeom>
          <a:solidFill>
            <a:schemeClr val="bg1"/>
          </a:solidFill>
          <a:ln w="28575">
            <a:solidFill>
              <a:srgbClr val="6F2F9F"/>
            </a:solidFill>
          </a:ln>
        </p:spPr>
        <p:txBody>
          <a:bodyPr wrap="square" lIns="0" tIns="0" rIns="0" bIns="0" rtlCol="0">
            <a:noAutofit/>
          </a:bodyPr>
          <a:lstStyle/>
          <a:p>
            <a:endParaRPr dirty="0"/>
          </a:p>
        </p:txBody>
      </p:sp>
      <p:sp>
        <p:nvSpPr>
          <p:cNvPr id="15" name="object 5"/>
          <p:cNvSpPr txBox="1"/>
          <p:nvPr/>
        </p:nvSpPr>
        <p:spPr>
          <a:xfrm>
            <a:off x="5654689" y="4831956"/>
            <a:ext cx="2519221" cy="333494"/>
          </a:xfrm>
          <a:prstGeom prst="rect">
            <a:avLst/>
          </a:prstGeom>
        </p:spPr>
        <p:txBody>
          <a:bodyPr wrap="square" lIns="0" tIns="0" rIns="0" bIns="0" rtlCol="0">
            <a:noAutofit/>
          </a:bodyPr>
          <a:lstStyle/>
          <a:p>
            <a:pPr marL="12700">
              <a:lnSpc>
                <a:spcPts val="1230"/>
              </a:lnSpc>
              <a:spcBef>
                <a:spcPts val="61"/>
              </a:spcBef>
            </a:pPr>
            <a:r>
              <a:rPr sz="1100" spc="-4" dirty="0">
                <a:latin typeface="Arial"/>
                <a:cs typeface="Arial"/>
              </a:rPr>
              <a:t>U</a:t>
            </a:r>
            <a:r>
              <a:rPr sz="1100" spc="0" dirty="0">
                <a:latin typeface="Arial"/>
                <a:cs typeface="Arial"/>
              </a:rPr>
              <a:t>se</a:t>
            </a:r>
            <a:r>
              <a:rPr lang="en-US" sz="1100" spc="0" dirty="0">
                <a:latin typeface="Arial"/>
                <a:cs typeface="Arial"/>
              </a:rPr>
              <a:t> the PE Determiner</a:t>
            </a:r>
            <a:r>
              <a:rPr sz="1100" spc="0" dirty="0">
                <a:latin typeface="Arial"/>
                <a:cs typeface="Arial"/>
              </a:rPr>
              <a:t> n</a:t>
            </a:r>
            <a:r>
              <a:rPr sz="1100" spc="-4" dirty="0">
                <a:latin typeface="Arial"/>
                <a:cs typeface="Arial"/>
              </a:rPr>
              <a:t>u</a:t>
            </a:r>
            <a:r>
              <a:rPr sz="1100" spc="0" dirty="0">
                <a:latin typeface="Arial"/>
                <a:cs typeface="Arial"/>
              </a:rPr>
              <a:t>mb</a:t>
            </a:r>
            <a:r>
              <a:rPr sz="1100" spc="-4" dirty="0">
                <a:latin typeface="Arial"/>
                <a:cs typeface="Arial"/>
              </a:rPr>
              <a:t>e</a:t>
            </a:r>
            <a:r>
              <a:rPr sz="1100" spc="0" dirty="0">
                <a:latin typeface="Arial"/>
                <a:cs typeface="Arial"/>
              </a:rPr>
              <a:t>r</a:t>
            </a:r>
            <a:r>
              <a:rPr sz="1100" spc="-14" dirty="0">
                <a:latin typeface="Arial"/>
                <a:cs typeface="Arial"/>
              </a:rPr>
              <a:t> </a:t>
            </a:r>
            <a:r>
              <a:rPr sz="1100" spc="14" dirty="0">
                <a:latin typeface="Arial"/>
                <a:cs typeface="Arial"/>
              </a:rPr>
              <a:t>f</a:t>
            </a:r>
            <a:r>
              <a:rPr sz="1100" spc="0" dirty="0">
                <a:latin typeface="Arial"/>
                <a:cs typeface="Arial"/>
              </a:rPr>
              <a:t>rom</a:t>
            </a:r>
            <a:r>
              <a:rPr sz="1100" spc="-54" dirty="0">
                <a:latin typeface="Arial"/>
                <a:cs typeface="Arial"/>
              </a:rPr>
              <a:t> </a:t>
            </a:r>
            <a:r>
              <a:rPr lang="en-US" sz="1100" spc="4" dirty="0">
                <a:latin typeface="Arial"/>
                <a:cs typeface="Arial"/>
              </a:rPr>
              <a:t>your </a:t>
            </a:r>
            <a:r>
              <a:rPr sz="1100" spc="25" dirty="0">
                <a:latin typeface="Arial"/>
                <a:cs typeface="Arial"/>
              </a:rPr>
              <a:t>W</a:t>
            </a:r>
            <a:r>
              <a:rPr sz="1100" spc="0" dirty="0">
                <a:latin typeface="Arial"/>
                <a:cs typeface="Arial"/>
              </a:rPr>
              <a:t>e</a:t>
            </a:r>
            <a:r>
              <a:rPr sz="1100" spc="-4" dirty="0">
                <a:latin typeface="Arial"/>
                <a:cs typeface="Arial"/>
              </a:rPr>
              <a:t>l</a:t>
            </a:r>
            <a:r>
              <a:rPr sz="1100" spc="0" dirty="0">
                <a:latin typeface="Arial"/>
                <a:cs typeface="Arial"/>
              </a:rPr>
              <a:t>come</a:t>
            </a:r>
            <a:r>
              <a:rPr sz="1100" spc="-39" dirty="0">
                <a:latin typeface="Arial"/>
                <a:cs typeface="Arial"/>
              </a:rPr>
              <a:t> </a:t>
            </a:r>
            <a:r>
              <a:rPr sz="1100" spc="0" dirty="0">
                <a:latin typeface="Arial"/>
                <a:cs typeface="Arial"/>
              </a:rPr>
              <a:t>L</a:t>
            </a:r>
            <a:r>
              <a:rPr sz="1100" spc="-4" dirty="0">
                <a:latin typeface="Arial"/>
                <a:cs typeface="Arial"/>
              </a:rPr>
              <a:t>e</a:t>
            </a:r>
            <a:r>
              <a:rPr sz="1100" spc="4" dirty="0">
                <a:latin typeface="Arial"/>
                <a:cs typeface="Arial"/>
              </a:rPr>
              <a:t>tt</a:t>
            </a:r>
            <a:r>
              <a:rPr sz="1100" spc="0" dirty="0">
                <a:latin typeface="Arial"/>
                <a:cs typeface="Arial"/>
              </a:rPr>
              <a:t>er</a:t>
            </a:r>
            <a:r>
              <a:rPr lang="en-US" sz="1100" spc="0" dirty="0">
                <a:latin typeface="Arial"/>
                <a:cs typeface="Arial"/>
              </a:rPr>
              <a:t>.</a:t>
            </a:r>
            <a:endParaRPr sz="1100" dirty="0">
              <a:latin typeface="Arial"/>
              <a:cs typeface="Arial"/>
            </a:endParaRPr>
          </a:p>
        </p:txBody>
      </p:sp>
      <p:sp>
        <p:nvSpPr>
          <p:cNvPr id="9" name="object 15"/>
          <p:cNvSpPr/>
          <p:nvPr/>
        </p:nvSpPr>
        <p:spPr>
          <a:xfrm>
            <a:off x="2647100" y="3098546"/>
            <a:ext cx="1371600" cy="533400"/>
          </a:xfrm>
          <a:custGeom>
            <a:avLst/>
            <a:gdLst/>
            <a:ahLst/>
            <a:cxnLst/>
            <a:rect l="l" t="t" r="r" b="b"/>
            <a:pathLst>
              <a:path w="1371600" h="533400">
                <a:moveTo>
                  <a:pt x="0" y="266700"/>
                </a:moveTo>
                <a:lnTo>
                  <a:pt x="8977" y="223433"/>
                </a:lnTo>
                <a:lnTo>
                  <a:pt x="34966" y="182392"/>
                </a:lnTo>
                <a:lnTo>
                  <a:pt x="76555" y="144124"/>
                </a:lnTo>
                <a:lnTo>
                  <a:pt x="132331" y="109179"/>
                </a:lnTo>
                <a:lnTo>
                  <a:pt x="200882" y="78105"/>
                </a:lnTo>
                <a:lnTo>
                  <a:pt x="239506" y="64190"/>
                </a:lnTo>
                <a:lnTo>
                  <a:pt x="280793" y="51450"/>
                </a:lnTo>
                <a:lnTo>
                  <a:pt x="324568" y="39951"/>
                </a:lnTo>
                <a:lnTo>
                  <a:pt x="370654" y="29763"/>
                </a:lnTo>
                <a:lnTo>
                  <a:pt x="418873" y="20954"/>
                </a:lnTo>
                <a:lnTo>
                  <a:pt x="469050" y="13594"/>
                </a:lnTo>
                <a:lnTo>
                  <a:pt x="521008" y="7749"/>
                </a:lnTo>
                <a:lnTo>
                  <a:pt x="574570" y="3489"/>
                </a:lnTo>
                <a:lnTo>
                  <a:pt x="629559" y="883"/>
                </a:lnTo>
                <a:lnTo>
                  <a:pt x="685800" y="0"/>
                </a:lnTo>
                <a:lnTo>
                  <a:pt x="742040" y="883"/>
                </a:lnTo>
                <a:lnTo>
                  <a:pt x="797029" y="3489"/>
                </a:lnTo>
                <a:lnTo>
                  <a:pt x="850591" y="7749"/>
                </a:lnTo>
                <a:lnTo>
                  <a:pt x="902549" y="13594"/>
                </a:lnTo>
                <a:lnTo>
                  <a:pt x="952726" y="20954"/>
                </a:lnTo>
                <a:lnTo>
                  <a:pt x="1000945" y="29763"/>
                </a:lnTo>
                <a:lnTo>
                  <a:pt x="1047031" y="39951"/>
                </a:lnTo>
                <a:lnTo>
                  <a:pt x="1090806" y="51450"/>
                </a:lnTo>
                <a:lnTo>
                  <a:pt x="1132093" y="64190"/>
                </a:lnTo>
                <a:lnTo>
                  <a:pt x="1170717" y="78105"/>
                </a:lnTo>
                <a:lnTo>
                  <a:pt x="1206501" y="93124"/>
                </a:lnTo>
                <a:lnTo>
                  <a:pt x="1268841" y="126202"/>
                </a:lnTo>
                <a:lnTo>
                  <a:pt x="1317700" y="162877"/>
                </a:lnTo>
                <a:lnTo>
                  <a:pt x="1351666" y="202600"/>
                </a:lnTo>
                <a:lnTo>
                  <a:pt x="1369326" y="244822"/>
                </a:lnTo>
                <a:lnTo>
                  <a:pt x="1371600" y="266700"/>
                </a:lnTo>
                <a:lnTo>
                  <a:pt x="1369326" y="288577"/>
                </a:lnTo>
                <a:lnTo>
                  <a:pt x="1351666" y="330799"/>
                </a:lnTo>
                <a:lnTo>
                  <a:pt x="1317700" y="370522"/>
                </a:lnTo>
                <a:lnTo>
                  <a:pt x="1268841" y="407197"/>
                </a:lnTo>
                <a:lnTo>
                  <a:pt x="1206501" y="440275"/>
                </a:lnTo>
                <a:lnTo>
                  <a:pt x="1170717" y="455295"/>
                </a:lnTo>
                <a:lnTo>
                  <a:pt x="1132093" y="469209"/>
                </a:lnTo>
                <a:lnTo>
                  <a:pt x="1090806" y="481949"/>
                </a:lnTo>
                <a:lnTo>
                  <a:pt x="1047031" y="493448"/>
                </a:lnTo>
                <a:lnTo>
                  <a:pt x="1000945" y="503636"/>
                </a:lnTo>
                <a:lnTo>
                  <a:pt x="952726" y="512444"/>
                </a:lnTo>
                <a:lnTo>
                  <a:pt x="902549" y="519805"/>
                </a:lnTo>
                <a:lnTo>
                  <a:pt x="850591" y="525650"/>
                </a:lnTo>
                <a:lnTo>
                  <a:pt x="797029" y="529910"/>
                </a:lnTo>
                <a:lnTo>
                  <a:pt x="742040" y="532516"/>
                </a:lnTo>
                <a:lnTo>
                  <a:pt x="685800" y="533400"/>
                </a:lnTo>
                <a:lnTo>
                  <a:pt x="629559" y="532516"/>
                </a:lnTo>
                <a:lnTo>
                  <a:pt x="574570" y="529910"/>
                </a:lnTo>
                <a:lnTo>
                  <a:pt x="521008" y="525650"/>
                </a:lnTo>
                <a:lnTo>
                  <a:pt x="469050" y="519805"/>
                </a:lnTo>
                <a:lnTo>
                  <a:pt x="418873" y="512445"/>
                </a:lnTo>
                <a:lnTo>
                  <a:pt x="370654" y="503636"/>
                </a:lnTo>
                <a:lnTo>
                  <a:pt x="324568" y="493448"/>
                </a:lnTo>
                <a:lnTo>
                  <a:pt x="280793" y="481949"/>
                </a:lnTo>
                <a:lnTo>
                  <a:pt x="239506" y="469209"/>
                </a:lnTo>
                <a:lnTo>
                  <a:pt x="200882" y="455295"/>
                </a:lnTo>
                <a:lnTo>
                  <a:pt x="165098" y="440275"/>
                </a:lnTo>
                <a:lnTo>
                  <a:pt x="102758" y="407197"/>
                </a:lnTo>
                <a:lnTo>
                  <a:pt x="53899" y="370522"/>
                </a:lnTo>
                <a:lnTo>
                  <a:pt x="19933" y="330799"/>
                </a:lnTo>
                <a:lnTo>
                  <a:pt x="2273" y="288577"/>
                </a:lnTo>
                <a:lnTo>
                  <a:pt x="0" y="266700"/>
                </a:lnTo>
                <a:close/>
              </a:path>
            </a:pathLst>
          </a:custGeom>
          <a:ln w="25400">
            <a:solidFill>
              <a:srgbClr val="C00000"/>
            </a:solidFill>
          </a:ln>
        </p:spPr>
        <p:txBody>
          <a:bodyPr wrap="square" lIns="0" tIns="0" rIns="0" bIns="0" rtlCol="0">
            <a:noAutofit/>
          </a:bodyPr>
          <a:lstStyle/>
          <a:p>
            <a:endParaRPr dirty="0"/>
          </a:p>
        </p:txBody>
      </p:sp>
      <p:sp>
        <p:nvSpPr>
          <p:cNvPr id="10" name="object 16"/>
          <p:cNvSpPr/>
          <p:nvPr/>
        </p:nvSpPr>
        <p:spPr>
          <a:xfrm>
            <a:off x="685800" y="2286000"/>
            <a:ext cx="1447774" cy="304800"/>
          </a:xfrm>
          <a:custGeom>
            <a:avLst/>
            <a:gdLst/>
            <a:ahLst/>
            <a:cxnLst/>
            <a:rect l="l" t="t" r="r" b="b"/>
            <a:pathLst>
              <a:path w="1447774" h="304800">
                <a:moveTo>
                  <a:pt x="0" y="152400"/>
                </a:moveTo>
                <a:lnTo>
                  <a:pt x="21037" y="115765"/>
                </a:lnTo>
                <a:lnTo>
                  <a:pt x="56884" y="93065"/>
                </a:lnTo>
                <a:lnTo>
                  <a:pt x="108450" y="72107"/>
                </a:lnTo>
                <a:lnTo>
                  <a:pt x="174245" y="53206"/>
                </a:lnTo>
                <a:lnTo>
                  <a:pt x="212013" y="44624"/>
                </a:lnTo>
                <a:lnTo>
                  <a:pt x="252780" y="36674"/>
                </a:lnTo>
                <a:lnTo>
                  <a:pt x="296358" y="29394"/>
                </a:lnTo>
                <a:lnTo>
                  <a:pt x="342563" y="22825"/>
                </a:lnTo>
                <a:lnTo>
                  <a:pt x="391207" y="17004"/>
                </a:lnTo>
                <a:lnTo>
                  <a:pt x="442105" y="11971"/>
                </a:lnTo>
                <a:lnTo>
                  <a:pt x="495069" y="7766"/>
                </a:lnTo>
                <a:lnTo>
                  <a:pt x="549915" y="4427"/>
                </a:lnTo>
                <a:lnTo>
                  <a:pt x="606455" y="1993"/>
                </a:lnTo>
                <a:lnTo>
                  <a:pt x="664504" y="504"/>
                </a:lnTo>
                <a:lnTo>
                  <a:pt x="723874" y="0"/>
                </a:lnTo>
                <a:lnTo>
                  <a:pt x="783245" y="504"/>
                </a:lnTo>
                <a:lnTo>
                  <a:pt x="841294" y="1993"/>
                </a:lnTo>
                <a:lnTo>
                  <a:pt x="897835" y="4427"/>
                </a:lnTo>
                <a:lnTo>
                  <a:pt x="952681" y="7766"/>
                </a:lnTo>
                <a:lnTo>
                  <a:pt x="1005647" y="11971"/>
                </a:lnTo>
                <a:lnTo>
                  <a:pt x="1056547" y="17004"/>
                </a:lnTo>
                <a:lnTo>
                  <a:pt x="1105192" y="22825"/>
                </a:lnTo>
                <a:lnTo>
                  <a:pt x="1151399" y="29394"/>
                </a:lnTo>
                <a:lnTo>
                  <a:pt x="1194979" y="36674"/>
                </a:lnTo>
                <a:lnTo>
                  <a:pt x="1235748" y="44624"/>
                </a:lnTo>
                <a:lnTo>
                  <a:pt x="1273517" y="53206"/>
                </a:lnTo>
                <a:lnTo>
                  <a:pt x="1339317" y="72107"/>
                </a:lnTo>
                <a:lnTo>
                  <a:pt x="1390886" y="93065"/>
                </a:lnTo>
                <a:lnTo>
                  <a:pt x="1426735" y="115765"/>
                </a:lnTo>
                <a:lnTo>
                  <a:pt x="1447774" y="152400"/>
                </a:lnTo>
                <a:lnTo>
                  <a:pt x="1445374" y="164903"/>
                </a:lnTo>
                <a:lnTo>
                  <a:pt x="1410869" y="200582"/>
                </a:lnTo>
                <a:lnTo>
                  <a:pt x="1366973" y="222451"/>
                </a:lnTo>
                <a:lnTo>
                  <a:pt x="1308103" y="242419"/>
                </a:lnTo>
                <a:lnTo>
                  <a:pt x="1235748" y="260175"/>
                </a:lnTo>
                <a:lnTo>
                  <a:pt x="1194979" y="268125"/>
                </a:lnTo>
                <a:lnTo>
                  <a:pt x="1151399" y="275405"/>
                </a:lnTo>
                <a:lnTo>
                  <a:pt x="1105192" y="281974"/>
                </a:lnTo>
                <a:lnTo>
                  <a:pt x="1056547" y="287795"/>
                </a:lnTo>
                <a:lnTo>
                  <a:pt x="1005647" y="292828"/>
                </a:lnTo>
                <a:lnTo>
                  <a:pt x="952681" y="297033"/>
                </a:lnTo>
                <a:lnTo>
                  <a:pt x="897835" y="300372"/>
                </a:lnTo>
                <a:lnTo>
                  <a:pt x="841294" y="302806"/>
                </a:lnTo>
                <a:lnTo>
                  <a:pt x="783245" y="304295"/>
                </a:lnTo>
                <a:lnTo>
                  <a:pt x="723874" y="304800"/>
                </a:lnTo>
                <a:lnTo>
                  <a:pt x="664504" y="304295"/>
                </a:lnTo>
                <a:lnTo>
                  <a:pt x="606455" y="302806"/>
                </a:lnTo>
                <a:lnTo>
                  <a:pt x="549915" y="300372"/>
                </a:lnTo>
                <a:lnTo>
                  <a:pt x="495069" y="297033"/>
                </a:lnTo>
                <a:lnTo>
                  <a:pt x="442105" y="292828"/>
                </a:lnTo>
                <a:lnTo>
                  <a:pt x="391207" y="287795"/>
                </a:lnTo>
                <a:lnTo>
                  <a:pt x="342563" y="281974"/>
                </a:lnTo>
                <a:lnTo>
                  <a:pt x="296358" y="275405"/>
                </a:lnTo>
                <a:lnTo>
                  <a:pt x="252780" y="268125"/>
                </a:lnTo>
                <a:lnTo>
                  <a:pt x="212013" y="260175"/>
                </a:lnTo>
                <a:lnTo>
                  <a:pt x="174245" y="251593"/>
                </a:lnTo>
                <a:lnTo>
                  <a:pt x="108450" y="232692"/>
                </a:lnTo>
                <a:lnTo>
                  <a:pt x="56884" y="211734"/>
                </a:lnTo>
                <a:lnTo>
                  <a:pt x="21037" y="189034"/>
                </a:lnTo>
                <a:lnTo>
                  <a:pt x="0" y="152400"/>
                </a:lnTo>
                <a:close/>
              </a:path>
            </a:pathLst>
          </a:custGeom>
          <a:ln w="25400">
            <a:solidFill>
              <a:srgbClr val="C00000"/>
            </a:solidFill>
          </a:ln>
        </p:spPr>
        <p:txBody>
          <a:bodyPr wrap="square" lIns="0" tIns="0" rIns="0" bIns="0" rtlCol="0">
            <a:noAutofit/>
          </a:bodyPr>
          <a:lstStyle/>
          <a:p>
            <a:endParaRPr dirty="0"/>
          </a:p>
        </p:txBody>
      </p:sp>
      <p:sp>
        <p:nvSpPr>
          <p:cNvPr id="11" name="object 17"/>
          <p:cNvSpPr/>
          <p:nvPr/>
        </p:nvSpPr>
        <p:spPr>
          <a:xfrm>
            <a:off x="457200" y="4779628"/>
            <a:ext cx="2433358" cy="1066800"/>
          </a:xfrm>
          <a:custGeom>
            <a:avLst/>
            <a:gdLst/>
            <a:ahLst/>
            <a:cxnLst/>
            <a:rect l="l" t="t" r="r" b="b"/>
            <a:pathLst>
              <a:path w="2134819" h="1066800">
                <a:moveTo>
                  <a:pt x="0" y="203454"/>
                </a:moveTo>
                <a:lnTo>
                  <a:pt x="1601419" y="203454"/>
                </a:lnTo>
                <a:lnTo>
                  <a:pt x="1601419" y="0"/>
                </a:lnTo>
                <a:lnTo>
                  <a:pt x="2134819" y="533400"/>
                </a:lnTo>
                <a:lnTo>
                  <a:pt x="1601419" y="1066800"/>
                </a:lnTo>
                <a:lnTo>
                  <a:pt x="1601419" y="863345"/>
                </a:lnTo>
                <a:lnTo>
                  <a:pt x="0" y="863345"/>
                </a:lnTo>
                <a:lnTo>
                  <a:pt x="0" y="203454"/>
                </a:lnTo>
                <a:close/>
              </a:path>
            </a:pathLst>
          </a:custGeom>
          <a:solidFill>
            <a:schemeClr val="bg1"/>
          </a:solidFill>
          <a:ln w="28575">
            <a:solidFill>
              <a:srgbClr val="533D7E"/>
            </a:solidFill>
          </a:ln>
        </p:spPr>
        <p:txBody>
          <a:bodyPr wrap="square" lIns="0" tIns="0" rIns="0" bIns="0" rtlCol="0">
            <a:noAutofit/>
          </a:bodyPr>
          <a:lstStyle/>
          <a:p>
            <a:endParaRPr dirty="0"/>
          </a:p>
        </p:txBody>
      </p:sp>
      <p:sp>
        <p:nvSpPr>
          <p:cNvPr id="16" name="object 4"/>
          <p:cNvSpPr txBox="1"/>
          <p:nvPr/>
        </p:nvSpPr>
        <p:spPr>
          <a:xfrm>
            <a:off x="666750" y="5062584"/>
            <a:ext cx="1637550" cy="500888"/>
          </a:xfrm>
          <a:prstGeom prst="rect">
            <a:avLst/>
          </a:prstGeom>
          <a:solidFill>
            <a:schemeClr val="bg1">
              <a:lumMod val="95000"/>
            </a:schemeClr>
          </a:solidFill>
        </p:spPr>
        <p:txBody>
          <a:bodyPr wrap="square" lIns="0" tIns="0" rIns="0" bIns="0" rtlCol="0">
            <a:noAutofit/>
          </a:bodyPr>
          <a:lstStyle/>
          <a:p>
            <a:pPr marL="12700" marR="11396">
              <a:lnSpc>
                <a:spcPts val="1230"/>
              </a:lnSpc>
              <a:spcBef>
                <a:spcPts val="61"/>
              </a:spcBef>
            </a:pPr>
            <a:r>
              <a:rPr sz="1100" spc="-4" dirty="0">
                <a:latin typeface="Arial"/>
                <a:cs typeface="Arial"/>
              </a:rPr>
              <a:t>D</a:t>
            </a:r>
            <a:r>
              <a:rPr sz="1100" spc="0" dirty="0">
                <a:latin typeface="Arial"/>
                <a:cs typeface="Arial"/>
              </a:rPr>
              <a:t>o</a:t>
            </a:r>
            <a:r>
              <a:rPr lang="en-US" sz="1100" spc="-4" dirty="0">
                <a:latin typeface="Arial"/>
                <a:cs typeface="Arial"/>
              </a:rPr>
              <a:t> </a:t>
            </a:r>
            <a:r>
              <a:rPr lang="en-US" sz="1100" spc="-4" dirty="0">
                <a:solidFill>
                  <a:srgbClr val="FF0000"/>
                </a:solidFill>
                <a:latin typeface="Arial"/>
                <a:cs typeface="Arial"/>
              </a:rPr>
              <a:t>not</a:t>
            </a:r>
            <a:r>
              <a:rPr sz="1100" spc="9" dirty="0">
                <a:solidFill>
                  <a:srgbClr val="FF0000"/>
                </a:solidFill>
                <a:latin typeface="Arial"/>
                <a:cs typeface="Arial"/>
              </a:rPr>
              <a:t> </a:t>
            </a:r>
            <a:r>
              <a:rPr lang="en-US" sz="1100" dirty="0">
                <a:latin typeface="Arial"/>
                <a:cs typeface="Arial"/>
              </a:rPr>
              <a:t>enter</a:t>
            </a:r>
            <a:r>
              <a:rPr sz="1100" spc="-19" dirty="0">
                <a:latin typeface="Arial"/>
                <a:cs typeface="Arial"/>
              </a:rPr>
              <a:t> </a:t>
            </a:r>
            <a:r>
              <a:rPr sz="1100" spc="-9" dirty="0">
                <a:latin typeface="Arial"/>
                <a:cs typeface="Arial"/>
              </a:rPr>
              <a:t>y</a:t>
            </a:r>
            <a:r>
              <a:rPr sz="1100" spc="0" dirty="0">
                <a:latin typeface="Arial"/>
                <a:cs typeface="Arial"/>
              </a:rPr>
              <a:t>o</a:t>
            </a:r>
            <a:r>
              <a:rPr sz="1100" spc="-4" dirty="0">
                <a:latin typeface="Arial"/>
                <a:cs typeface="Arial"/>
              </a:rPr>
              <a:t>u</a:t>
            </a:r>
            <a:r>
              <a:rPr sz="1100" spc="0" dirty="0">
                <a:latin typeface="Arial"/>
                <a:cs typeface="Arial"/>
              </a:rPr>
              <a:t>r</a:t>
            </a:r>
            <a:r>
              <a:rPr sz="1100" spc="9" dirty="0">
                <a:latin typeface="Arial"/>
                <a:cs typeface="Arial"/>
              </a:rPr>
              <a:t> </a:t>
            </a:r>
            <a:r>
              <a:rPr sz="1100" spc="-4" dirty="0">
                <a:latin typeface="Arial"/>
                <a:cs typeface="Arial"/>
              </a:rPr>
              <a:t>SS</a:t>
            </a:r>
            <a:r>
              <a:rPr sz="1100" spc="0" dirty="0">
                <a:latin typeface="Arial"/>
                <a:cs typeface="Arial"/>
              </a:rPr>
              <a:t>#.</a:t>
            </a:r>
            <a:endParaRPr sz="1100" dirty="0">
              <a:latin typeface="Arial"/>
              <a:cs typeface="Arial"/>
            </a:endParaRPr>
          </a:p>
          <a:p>
            <a:pPr marL="12700">
              <a:lnSpc>
                <a:spcPct val="100041"/>
              </a:lnSpc>
            </a:pPr>
            <a:r>
              <a:rPr sz="1100" spc="-4" dirty="0">
                <a:latin typeface="Arial"/>
                <a:cs typeface="Arial"/>
              </a:rPr>
              <a:t>U</a:t>
            </a:r>
            <a:r>
              <a:rPr sz="1100" spc="0" dirty="0">
                <a:latin typeface="Arial"/>
                <a:cs typeface="Arial"/>
              </a:rPr>
              <a:t>se 999</a:t>
            </a:r>
            <a:r>
              <a:rPr sz="1100" spc="-4" dirty="0">
                <a:latin typeface="Arial"/>
                <a:cs typeface="Arial"/>
              </a:rPr>
              <a:t> </a:t>
            </a:r>
            <a:r>
              <a:rPr sz="1100" spc="0" dirty="0">
                <a:latin typeface="Arial"/>
                <a:cs typeface="Arial"/>
              </a:rPr>
              <a:t>99</a:t>
            </a:r>
            <a:r>
              <a:rPr sz="1100" spc="-9" dirty="0">
                <a:latin typeface="Arial"/>
                <a:cs typeface="Arial"/>
              </a:rPr>
              <a:t> </a:t>
            </a:r>
            <a:r>
              <a:rPr sz="1100" spc="0" dirty="0">
                <a:latin typeface="Arial"/>
                <a:cs typeface="Arial"/>
              </a:rPr>
              <a:t>9</a:t>
            </a:r>
            <a:r>
              <a:rPr sz="1100" spc="-4" dirty="0">
                <a:latin typeface="Arial"/>
                <a:cs typeface="Arial"/>
              </a:rPr>
              <a:t>9</a:t>
            </a:r>
            <a:r>
              <a:rPr sz="1100" spc="0" dirty="0">
                <a:latin typeface="Arial"/>
                <a:cs typeface="Arial"/>
              </a:rPr>
              <a:t>9</a:t>
            </a:r>
            <a:r>
              <a:rPr sz="1100" spc="-4" dirty="0">
                <a:latin typeface="Arial"/>
                <a:cs typeface="Arial"/>
              </a:rPr>
              <a:t>9</a:t>
            </a:r>
            <a:r>
              <a:rPr sz="1100" spc="0" dirty="0">
                <a:latin typeface="Arial"/>
                <a:cs typeface="Arial"/>
              </a:rPr>
              <a:t>,</a:t>
            </a:r>
            <a:r>
              <a:rPr sz="1100" spc="-9" dirty="0">
                <a:latin typeface="Arial"/>
                <a:cs typeface="Arial"/>
              </a:rPr>
              <a:t> </a:t>
            </a:r>
            <a:r>
              <a:rPr sz="1100" spc="0" dirty="0">
                <a:latin typeface="Arial"/>
                <a:cs typeface="Arial"/>
              </a:rPr>
              <a:t>or</a:t>
            </a:r>
            <a:r>
              <a:rPr sz="1100" spc="-14" dirty="0">
                <a:latin typeface="Arial"/>
                <a:cs typeface="Arial"/>
              </a:rPr>
              <a:t> </a:t>
            </a:r>
            <a:r>
              <a:rPr lang="en-US" sz="1100" spc="-4" dirty="0">
                <a:latin typeface="Arial"/>
                <a:cs typeface="Arial"/>
              </a:rPr>
              <a:t>you will get an error.</a:t>
            </a:r>
            <a:endParaRPr sz="1100" dirty="0">
              <a:latin typeface="Arial"/>
              <a:cs typeface="Arial"/>
            </a:endParaRPr>
          </a:p>
        </p:txBody>
      </p:sp>
    </p:spTree>
    <p:extLst>
      <p:ext uri="{BB962C8B-B14F-4D97-AF65-F5344CB8AC3E}">
        <p14:creationId xmlns:p14="http://schemas.microsoft.com/office/powerpoint/2010/main" val="2447077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526" y="1066800"/>
            <a:ext cx="8488164" cy="588433"/>
          </a:xfrm>
        </p:spPr>
        <p:txBody>
          <a:bodyPr/>
          <a:lstStyle/>
          <a:p>
            <a:pPr algn="ctr"/>
            <a:r>
              <a:rPr lang="en-US" sz="3200" dirty="0">
                <a:latin typeface="Arial" panose="020B0604020202020204" pitchFamily="34" charset="0"/>
                <a:cs typeface="Arial" panose="020B0604020202020204" pitchFamily="34" charset="0"/>
              </a:rPr>
              <a:t>How to Register </a:t>
            </a:r>
            <a:r>
              <a:rPr lang="en-US" sz="3200" i="1" dirty="0">
                <a:latin typeface="Arial" panose="020B0604020202020204" pitchFamily="34" charset="0"/>
                <a:cs typeface="Arial" panose="020B0604020202020204" pitchFamily="34" charset="0"/>
              </a:rPr>
              <a:t>Continued</a:t>
            </a:r>
            <a:br>
              <a:rPr lang="en-US" sz="3200" dirty="0">
                <a:latin typeface="Arial" panose="020B0604020202020204" pitchFamily="34" charset="0"/>
                <a:cs typeface="Arial" panose="020B0604020202020204" pitchFamily="34" charset="0"/>
              </a:rPr>
            </a:br>
            <a:endParaRPr lang="en-US" sz="3200" dirty="0"/>
          </a:p>
        </p:txBody>
      </p:sp>
      <p:sp>
        <p:nvSpPr>
          <p:cNvPr id="3" name="Text Placeholder 2"/>
          <p:cNvSpPr>
            <a:spLocks noGrp="1"/>
          </p:cNvSpPr>
          <p:nvPr>
            <p:ph type="body" sz="quarter" idx="13"/>
          </p:nvPr>
        </p:nvSpPr>
        <p:spPr/>
        <p:txBody>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8664016"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a:stCxn id="8" idx="1"/>
          </p:cNvCxnSpPr>
          <p:nvPr/>
        </p:nvCxnSpPr>
        <p:spPr>
          <a:xfrm flipH="1">
            <a:off x="3720549" y="4191000"/>
            <a:ext cx="1343024"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63573" y="3929390"/>
            <a:ext cx="2971800" cy="523220"/>
          </a:xfrm>
          <a:prstGeom prst="rect">
            <a:avLst/>
          </a:prstGeom>
          <a:noFill/>
          <a:ln w="19050">
            <a:solidFill>
              <a:srgbClr val="C00000"/>
            </a:solidFill>
          </a:ln>
        </p:spPr>
        <p:txBody>
          <a:bodyPr wrap="square" rtlCol="0">
            <a:spAutoFit/>
          </a:bodyPr>
          <a:lstStyle/>
          <a:p>
            <a:r>
              <a:rPr lang="en-US" sz="1400" dirty="0">
                <a:latin typeface="Arial" panose="020B0604020202020204" pitchFamily="34" charset="0"/>
                <a:cs typeface="Arial" panose="020B0604020202020204" pitchFamily="34" charset="0"/>
              </a:rPr>
              <a:t>Click here to create a User ID on the web portal.</a:t>
            </a:r>
          </a:p>
        </p:txBody>
      </p:sp>
      <p:sp>
        <p:nvSpPr>
          <p:cNvPr id="11" name="Footer Placeholder 3"/>
          <p:cNvSpPr txBox="1">
            <a:spLocks/>
          </p:cNvSpPr>
          <p:nvPr/>
        </p:nvSpPr>
        <p:spPr>
          <a:xfrm>
            <a:off x="1295399" y="6453822"/>
            <a:ext cx="4696853" cy="365125"/>
          </a:xfrm>
          <a:prstGeom prst="rect">
            <a:avLst/>
          </a:prstGeom>
        </p:spPr>
        <p:txBody>
          <a:bodyPr lIns="64008" tIns="32004" rIns="64008" bIns="32004"/>
          <a:lstStyle>
            <a:defPPr>
              <a:defRPr lang="en-US"/>
            </a:defPPr>
            <a:lvl1pPr marL="0" algn="l" defTabSz="914400" rtl="0" eaLnBrk="1" latinLnBrk="0" hangingPunct="1">
              <a:defRPr sz="1800" kern="1200">
                <a:solidFill>
                  <a:srgbClr val="AAAFB9"/>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rgbClr val="A6A6A6"/>
                </a:solidFill>
                <a:latin typeface="Arial" panose="020B0604020202020204" pitchFamily="34" charset="0"/>
                <a:cs typeface="Arial" panose="020B0604020202020204" pitchFamily="34" charset="0"/>
              </a:rPr>
              <a:t>PE Determiner Portal Registration Workshop</a:t>
            </a:r>
            <a:endParaRPr lang="en-US" sz="1000" dirty="0"/>
          </a:p>
        </p:txBody>
      </p:sp>
    </p:spTree>
    <p:extLst>
      <p:ext uri="{BB962C8B-B14F-4D97-AF65-F5344CB8AC3E}">
        <p14:creationId xmlns:p14="http://schemas.microsoft.com/office/powerpoint/2010/main" val="1704068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F52A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E07E880E9CA24E8522E10455DEAA75" ma:contentTypeVersion="9" ma:contentTypeDescription="Create a new document." ma:contentTypeScope="" ma:versionID="17a22d2e40663e0adaad629a68a0ca76">
  <xsd:schema xmlns:xsd="http://www.w3.org/2001/XMLSchema" xmlns:xs="http://www.w3.org/2001/XMLSchema" xmlns:p="http://schemas.microsoft.com/office/2006/metadata/properties" xmlns:ns2="5fc5b776-777f-4987-aea4-c75aad2caabd" targetNamespace="http://schemas.microsoft.com/office/2006/metadata/properties" ma:root="true" ma:fieldsID="88827b7284a61164b8ba308e63c58f19" ns2:_="">
    <xsd:import namespace="5fc5b776-777f-4987-aea4-c75aad2caab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5b776-777f-4987-aea4-c75aad2caa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8AF355-EF0A-4FBA-BE96-98C8BE1F77F1}"/>
</file>

<file path=customXml/itemProps2.xml><?xml version="1.0" encoding="utf-8"?>
<ds:datastoreItem xmlns:ds="http://schemas.openxmlformats.org/officeDocument/2006/customXml" ds:itemID="{0C7354F5-507C-4E26-B624-EFFBE0874803}"/>
</file>

<file path=customXml/itemProps3.xml><?xml version="1.0" encoding="utf-8"?>
<ds:datastoreItem xmlns:ds="http://schemas.openxmlformats.org/officeDocument/2006/customXml" ds:itemID="{6B019F10-28EB-4B37-8457-1FAEE7B60D5F}"/>
</file>

<file path=docProps/app.xml><?xml version="1.0" encoding="utf-8"?>
<Properties xmlns="http://schemas.openxmlformats.org/officeDocument/2006/extended-properties" xmlns:vt="http://schemas.openxmlformats.org/officeDocument/2006/docPropsVTypes">
  <Template/>
  <TotalTime>4627</TotalTime>
  <Words>1445</Words>
  <Application>Microsoft Office PowerPoint</Application>
  <PresentationFormat>On-screen Show (4:3)</PresentationFormat>
  <Paragraphs>171</Paragraphs>
  <Slides>31</Slides>
  <Notes>17</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31</vt:i4>
      </vt:variant>
    </vt:vector>
  </HeadingPairs>
  <TitlesOfParts>
    <vt:vector size="36" baseType="lpstr">
      <vt:lpstr>Arial</vt:lpstr>
      <vt:lpstr>Calibri</vt:lpstr>
      <vt:lpstr>Office Theme</vt:lpstr>
      <vt:lpstr>1_Conduent_PPT_Template_White_6Jan</vt:lpstr>
      <vt:lpstr>Conduent_PPT_Template_White_6Jan</vt:lpstr>
      <vt:lpstr>PE Determiner Portal Registration and Log on Workshop</vt:lpstr>
      <vt:lpstr>PowerPoint Presentation</vt:lpstr>
      <vt:lpstr>Topics of this Workshop</vt:lpstr>
      <vt:lpstr>Welcome Letter</vt:lpstr>
      <vt:lpstr>New Mexico Medicaid Portal Registration</vt:lpstr>
      <vt:lpstr>PowerPoint Presentation</vt:lpstr>
      <vt:lpstr>PowerPoint Presentation</vt:lpstr>
      <vt:lpstr>PowerPoint Presentation</vt:lpstr>
      <vt:lpstr>How to Register Continued </vt:lpstr>
      <vt:lpstr>How To Register Continued</vt:lpstr>
      <vt:lpstr>How To Register Continued</vt:lpstr>
      <vt:lpstr>Registration Confirmation Page</vt:lpstr>
      <vt:lpstr>User Confirmation Email</vt:lpstr>
      <vt:lpstr>User Login</vt:lpstr>
      <vt:lpstr>PowerPoint Presentation</vt:lpstr>
      <vt:lpstr>Logging In</vt:lpstr>
      <vt:lpstr>Changing Your Password</vt:lpstr>
      <vt:lpstr>Personal Profile</vt:lpstr>
      <vt:lpstr>Security Questions for First Time Users</vt:lpstr>
      <vt:lpstr>Security Questions for First Time Users</vt:lpstr>
      <vt:lpstr>Review Your Profile</vt:lpstr>
      <vt:lpstr>User Home</vt:lpstr>
      <vt:lpstr>PowerPoint Presentation</vt:lpstr>
      <vt:lpstr> User Login – Forgot Password </vt:lpstr>
      <vt:lpstr>PowerPoint Presentation</vt:lpstr>
      <vt:lpstr>User Login Tips</vt:lpstr>
      <vt:lpstr>PowerPoint Presentation</vt:lpstr>
      <vt:lpstr>PowerPoint Presentation</vt:lpstr>
      <vt:lpstr>New Mexico Medicaid Resources</vt:lpstr>
      <vt:lpstr>New Mexico Medicaid Resources Continued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 MOSAA Portal Registration Workshop</dc:title>
  <dc:creator>Jeanelle Romero;derrick.douglas@conduent.com</dc:creator>
  <cp:lastModifiedBy>Tart, Kathy</cp:lastModifiedBy>
  <cp:revision>118</cp:revision>
  <dcterms:modified xsi:type="dcterms:W3CDTF">2020-07-31T23:58:14Z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0x0101001CE07E880E9CA24E8522E10455DEAA75</vt:lpwstr>
  </property>
</Properties>
</file>